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2" r:id="rId4"/>
    <p:sldId id="284" r:id="rId5"/>
    <p:sldId id="283" r:id="rId6"/>
    <p:sldId id="263" r:id="rId7"/>
    <p:sldId id="276" r:id="rId8"/>
    <p:sldId id="266" r:id="rId9"/>
    <p:sldId id="268" r:id="rId10"/>
    <p:sldId id="277" r:id="rId11"/>
    <p:sldId id="275" r:id="rId12"/>
    <p:sldId id="286" r:id="rId13"/>
    <p:sldId id="287" r:id="rId14"/>
    <p:sldId id="288" r:id="rId15"/>
    <p:sldId id="289" r:id="rId16"/>
    <p:sldId id="28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oy maity" userId="e07e303d63270853" providerId="LiveId" clId="{D6F8D6B4-CE13-4CE5-A59B-8E6AEB4BEEEE}"/>
    <pc:docChg chg="custSel delSld modSld">
      <pc:chgData name="sanjoy maity" userId="e07e303d63270853" providerId="LiveId" clId="{D6F8D6B4-CE13-4CE5-A59B-8E6AEB4BEEEE}" dt="2023-07-03T03:07:31.598" v="816" actId="478"/>
      <pc:docMkLst>
        <pc:docMk/>
      </pc:docMkLst>
      <pc:sldChg chg="addSp delSp modSp mod">
        <pc:chgData name="sanjoy maity" userId="e07e303d63270853" providerId="LiveId" clId="{D6F8D6B4-CE13-4CE5-A59B-8E6AEB4BEEEE}" dt="2023-07-02T03:10:57.140" v="32" actId="1076"/>
        <pc:sldMkLst>
          <pc:docMk/>
          <pc:sldMk cId="3469311353" sldId="256"/>
        </pc:sldMkLst>
        <pc:spChg chg="mod">
          <ac:chgData name="sanjoy maity" userId="e07e303d63270853" providerId="LiveId" clId="{D6F8D6B4-CE13-4CE5-A59B-8E6AEB4BEEEE}" dt="2023-07-02T03:10:51.890" v="31" actId="20577"/>
          <ac:spMkLst>
            <pc:docMk/>
            <pc:sldMk cId="3469311353" sldId="256"/>
            <ac:spMk id="4" creationId="{3136A773-F641-2CA5-D2C1-EC8E61DC5320}"/>
          </ac:spMkLst>
        </pc:spChg>
        <pc:picChg chg="add mod">
          <ac:chgData name="sanjoy maity" userId="e07e303d63270853" providerId="LiveId" clId="{D6F8D6B4-CE13-4CE5-A59B-8E6AEB4BEEEE}" dt="2023-07-02T03:10:57.140" v="32" actId="1076"/>
          <ac:picMkLst>
            <pc:docMk/>
            <pc:sldMk cId="3469311353" sldId="256"/>
            <ac:picMk id="3" creationId="{5BB20DE3-4E65-3A7B-2CEE-B50B23926759}"/>
          </ac:picMkLst>
        </pc:picChg>
        <pc:picChg chg="del">
          <ac:chgData name="sanjoy maity" userId="e07e303d63270853" providerId="LiveId" clId="{D6F8D6B4-CE13-4CE5-A59B-8E6AEB4BEEEE}" dt="2023-07-02T03:06:02.047" v="0" actId="478"/>
          <ac:picMkLst>
            <pc:docMk/>
            <pc:sldMk cId="3469311353" sldId="256"/>
            <ac:picMk id="1028" creationId="{8E4D7CE2-6490-F918-355E-86E33D5E30EB}"/>
          </ac:picMkLst>
        </pc:picChg>
      </pc:sldChg>
      <pc:sldChg chg="modSp del mod">
        <pc:chgData name="sanjoy maity" userId="e07e303d63270853" providerId="LiveId" clId="{D6F8D6B4-CE13-4CE5-A59B-8E6AEB4BEEEE}" dt="2023-07-02T03:11:22.326" v="34" actId="2696"/>
        <pc:sldMkLst>
          <pc:docMk/>
          <pc:sldMk cId="2386267577" sldId="257"/>
        </pc:sldMkLst>
        <pc:picChg chg="mod">
          <ac:chgData name="sanjoy maity" userId="e07e303d63270853" providerId="LiveId" clId="{D6F8D6B4-CE13-4CE5-A59B-8E6AEB4BEEEE}" dt="2023-07-02T03:11:13.316" v="33" actId="1076"/>
          <ac:picMkLst>
            <pc:docMk/>
            <pc:sldMk cId="2386267577" sldId="257"/>
            <ac:picMk id="6" creationId="{E4261720-4F3B-26B7-7928-05D1E6955FB7}"/>
          </ac:picMkLst>
        </pc:picChg>
      </pc:sldChg>
      <pc:sldChg chg="del">
        <pc:chgData name="sanjoy maity" userId="e07e303d63270853" providerId="LiveId" clId="{D6F8D6B4-CE13-4CE5-A59B-8E6AEB4BEEEE}" dt="2023-07-03T02:46:50.913" v="256" actId="47"/>
        <pc:sldMkLst>
          <pc:docMk/>
          <pc:sldMk cId="1404677805" sldId="258"/>
        </pc:sldMkLst>
      </pc:sldChg>
      <pc:sldChg chg="addSp delSp modSp mod">
        <pc:chgData name="sanjoy maity" userId="e07e303d63270853" providerId="LiveId" clId="{D6F8D6B4-CE13-4CE5-A59B-8E6AEB4BEEEE}" dt="2023-07-03T02:48:29.167" v="344" actId="1076"/>
        <pc:sldMkLst>
          <pc:docMk/>
          <pc:sldMk cId="2680355631" sldId="259"/>
        </pc:sldMkLst>
        <pc:spChg chg="mod">
          <ac:chgData name="sanjoy maity" userId="e07e303d63270853" providerId="LiveId" clId="{D6F8D6B4-CE13-4CE5-A59B-8E6AEB4BEEEE}" dt="2023-07-02T03:12:26.692" v="79" actId="20577"/>
          <ac:spMkLst>
            <pc:docMk/>
            <pc:sldMk cId="2680355631" sldId="259"/>
            <ac:spMk id="6" creationId="{7005079C-3648-55E2-B5E7-6948D22B0761}"/>
          </ac:spMkLst>
        </pc:spChg>
        <pc:spChg chg="mod">
          <ac:chgData name="sanjoy maity" userId="e07e303d63270853" providerId="LiveId" clId="{D6F8D6B4-CE13-4CE5-A59B-8E6AEB4BEEEE}" dt="2023-07-02T03:19:28.959" v="230" actId="20577"/>
          <ac:spMkLst>
            <pc:docMk/>
            <pc:sldMk cId="2680355631" sldId="259"/>
            <ac:spMk id="9" creationId="{490B47BB-9A04-418E-2DFD-66AF14CF9EC9}"/>
          </ac:spMkLst>
        </pc:spChg>
        <pc:picChg chg="add mod">
          <ac:chgData name="sanjoy maity" userId="e07e303d63270853" providerId="LiveId" clId="{D6F8D6B4-CE13-4CE5-A59B-8E6AEB4BEEEE}" dt="2023-07-03T02:48:29.167" v="344" actId="1076"/>
          <ac:picMkLst>
            <pc:docMk/>
            <pc:sldMk cId="2680355631" sldId="259"/>
            <ac:picMk id="2" creationId="{AE7BD777-CC5A-19A1-530E-069AD31E809F}"/>
          </ac:picMkLst>
        </pc:picChg>
        <pc:picChg chg="del mod">
          <ac:chgData name="sanjoy maity" userId="e07e303d63270853" providerId="LiveId" clId="{D6F8D6B4-CE13-4CE5-A59B-8E6AEB4BEEEE}" dt="2023-07-02T03:11:53.102" v="36" actId="478"/>
          <ac:picMkLst>
            <pc:docMk/>
            <pc:sldMk cId="2680355631" sldId="259"/>
            <ac:picMk id="7" creationId="{07C059DF-9C78-17E5-FF97-FB078A782C55}"/>
          </ac:picMkLst>
        </pc:picChg>
      </pc:sldChg>
      <pc:sldChg chg="addSp delSp modSp mod">
        <pc:chgData name="sanjoy maity" userId="e07e303d63270853" providerId="LiveId" clId="{D6F8D6B4-CE13-4CE5-A59B-8E6AEB4BEEEE}" dt="2023-07-03T02:48:32.608" v="345"/>
        <pc:sldMkLst>
          <pc:docMk/>
          <pc:sldMk cId="1667668529" sldId="260"/>
        </pc:sldMkLst>
        <pc:spChg chg="del">
          <ac:chgData name="sanjoy maity" userId="e07e303d63270853" providerId="LiveId" clId="{D6F8D6B4-CE13-4CE5-A59B-8E6AEB4BEEEE}" dt="2023-07-02T03:22:57.651" v="234" actId="478"/>
          <ac:spMkLst>
            <pc:docMk/>
            <pc:sldMk cId="1667668529" sldId="260"/>
            <ac:spMk id="7" creationId="{1102B668-C5AD-5CA4-AADD-F9D5D6EA8DDC}"/>
          </ac:spMkLst>
        </pc:spChg>
        <pc:spChg chg="del">
          <ac:chgData name="sanjoy maity" userId="e07e303d63270853" providerId="LiveId" clId="{D6F8D6B4-CE13-4CE5-A59B-8E6AEB4BEEEE}" dt="2023-07-02T03:22:57.651" v="234" actId="478"/>
          <ac:spMkLst>
            <pc:docMk/>
            <pc:sldMk cId="1667668529" sldId="260"/>
            <ac:spMk id="9" creationId="{C9D38DE8-366B-B3ED-A621-5A2653D4561F}"/>
          </ac:spMkLst>
        </pc:spChg>
        <pc:spChg chg="del">
          <ac:chgData name="sanjoy maity" userId="e07e303d63270853" providerId="LiveId" clId="{D6F8D6B4-CE13-4CE5-A59B-8E6AEB4BEEEE}" dt="2023-07-02T03:22:57.651" v="234" actId="478"/>
          <ac:spMkLst>
            <pc:docMk/>
            <pc:sldMk cId="1667668529" sldId="260"/>
            <ac:spMk id="10" creationId="{5D85842F-1A0E-8B46-B35C-B8F0375CD2BE}"/>
          </ac:spMkLst>
        </pc:spChg>
        <pc:spChg chg="del">
          <ac:chgData name="sanjoy maity" userId="e07e303d63270853" providerId="LiveId" clId="{D6F8D6B4-CE13-4CE5-A59B-8E6AEB4BEEEE}" dt="2023-07-02T03:22:57.651" v="234" actId="478"/>
          <ac:spMkLst>
            <pc:docMk/>
            <pc:sldMk cId="1667668529" sldId="260"/>
            <ac:spMk id="11" creationId="{27871213-21DC-CF7E-CCC4-8C529E4F9E69}"/>
          </ac:spMkLst>
        </pc:spChg>
        <pc:picChg chg="add mod">
          <ac:chgData name="sanjoy maity" userId="e07e303d63270853" providerId="LiveId" clId="{D6F8D6B4-CE13-4CE5-A59B-8E6AEB4BEEEE}" dt="2023-07-03T02:48:32.608" v="345"/>
          <ac:picMkLst>
            <pc:docMk/>
            <pc:sldMk cId="1667668529" sldId="260"/>
            <ac:picMk id="2" creationId="{3E57EA73-1110-4C1A-9194-D42ACEE6128D}"/>
          </ac:picMkLst>
        </pc:picChg>
        <pc:picChg chg="add mod">
          <ac:chgData name="sanjoy maity" userId="e07e303d63270853" providerId="LiveId" clId="{D6F8D6B4-CE13-4CE5-A59B-8E6AEB4BEEEE}" dt="2023-07-03T02:46:24.740" v="254" actId="14100"/>
          <ac:picMkLst>
            <pc:docMk/>
            <pc:sldMk cId="1667668529" sldId="260"/>
            <ac:picMk id="3" creationId="{AABAF9F1-B7FB-3A84-AF7F-49FA6A4DD06B}"/>
          </ac:picMkLst>
        </pc:picChg>
        <pc:picChg chg="del">
          <ac:chgData name="sanjoy maity" userId="e07e303d63270853" providerId="LiveId" clId="{D6F8D6B4-CE13-4CE5-A59B-8E6AEB4BEEEE}" dt="2023-07-02T03:22:51.197" v="233" actId="478"/>
          <ac:picMkLst>
            <pc:docMk/>
            <pc:sldMk cId="1667668529" sldId="260"/>
            <ac:picMk id="8" creationId="{A066555F-08E1-3AF3-DE04-8C412BF2323B}"/>
          </ac:picMkLst>
        </pc:picChg>
        <pc:picChg chg="del">
          <ac:chgData name="sanjoy maity" userId="e07e303d63270853" providerId="LiveId" clId="{D6F8D6B4-CE13-4CE5-A59B-8E6AEB4BEEEE}" dt="2023-07-02T03:22:49.317" v="232" actId="478"/>
          <ac:picMkLst>
            <pc:docMk/>
            <pc:sldMk cId="1667668529" sldId="260"/>
            <ac:picMk id="4098" creationId="{6E81DA62-5274-5FE5-7C8B-AF1E2FC50C57}"/>
          </ac:picMkLst>
        </pc:picChg>
      </pc:sldChg>
      <pc:sldChg chg="del">
        <pc:chgData name="sanjoy maity" userId="e07e303d63270853" providerId="LiveId" clId="{D6F8D6B4-CE13-4CE5-A59B-8E6AEB4BEEEE}" dt="2023-07-02T03:19:39.977" v="231" actId="2696"/>
        <pc:sldMkLst>
          <pc:docMk/>
          <pc:sldMk cId="3782719248" sldId="262"/>
        </pc:sldMkLst>
      </pc:sldChg>
      <pc:sldChg chg="addSp delSp modSp mod">
        <pc:chgData name="sanjoy maity" userId="e07e303d63270853" providerId="LiveId" clId="{D6F8D6B4-CE13-4CE5-A59B-8E6AEB4BEEEE}" dt="2023-07-03T02:50:27.219" v="359" actId="1076"/>
        <pc:sldMkLst>
          <pc:docMk/>
          <pc:sldMk cId="3604144370" sldId="263"/>
        </pc:sldMkLst>
        <pc:picChg chg="add mod">
          <ac:chgData name="sanjoy maity" userId="e07e303d63270853" providerId="LiveId" clId="{D6F8D6B4-CE13-4CE5-A59B-8E6AEB4BEEEE}" dt="2023-07-03T02:48:35.174" v="346"/>
          <ac:picMkLst>
            <pc:docMk/>
            <pc:sldMk cId="3604144370" sldId="263"/>
            <ac:picMk id="2" creationId="{9447E6C2-41B9-FFC0-733E-29A6FD4CAE42}"/>
          </ac:picMkLst>
        </pc:picChg>
        <pc:picChg chg="del">
          <ac:chgData name="sanjoy maity" userId="e07e303d63270853" providerId="LiveId" clId="{D6F8D6B4-CE13-4CE5-A59B-8E6AEB4BEEEE}" dt="2023-07-03T02:47:52.389" v="258" actId="478"/>
          <ac:picMkLst>
            <pc:docMk/>
            <pc:sldMk cId="3604144370" sldId="263"/>
            <ac:picMk id="7" creationId="{86CED0B0-2655-A222-87F2-DC267BC6004D}"/>
          </ac:picMkLst>
        </pc:picChg>
        <pc:picChg chg="del">
          <ac:chgData name="sanjoy maity" userId="e07e303d63270853" providerId="LiveId" clId="{D6F8D6B4-CE13-4CE5-A59B-8E6AEB4BEEEE}" dt="2023-07-03T02:48:42.874" v="347" actId="478"/>
          <ac:picMkLst>
            <pc:docMk/>
            <pc:sldMk cId="3604144370" sldId="263"/>
            <ac:picMk id="8" creationId="{B9F10574-63A4-6C5C-367A-F73C94DC4279}"/>
          </ac:picMkLst>
        </pc:picChg>
        <pc:picChg chg="add mod">
          <ac:chgData name="sanjoy maity" userId="e07e303d63270853" providerId="LiveId" clId="{D6F8D6B4-CE13-4CE5-A59B-8E6AEB4BEEEE}" dt="2023-07-03T02:50:23.762" v="358" actId="14100"/>
          <ac:picMkLst>
            <pc:docMk/>
            <pc:sldMk cId="3604144370" sldId="263"/>
            <ac:picMk id="1026" creationId="{F2E8246F-D9FC-0B34-DA0B-C254621A186F}"/>
          </ac:picMkLst>
        </pc:picChg>
        <pc:picChg chg="add mod">
          <ac:chgData name="sanjoy maity" userId="e07e303d63270853" providerId="LiveId" clId="{D6F8D6B4-CE13-4CE5-A59B-8E6AEB4BEEEE}" dt="2023-07-03T02:50:27.219" v="359" actId="1076"/>
          <ac:picMkLst>
            <pc:docMk/>
            <pc:sldMk cId="3604144370" sldId="263"/>
            <ac:picMk id="1028" creationId="{69B2ED63-A30A-9FEE-C2CB-7B0381089D55}"/>
          </ac:picMkLst>
        </pc:picChg>
      </pc:sldChg>
      <pc:sldChg chg="del">
        <pc:chgData name="sanjoy maity" userId="e07e303d63270853" providerId="LiveId" clId="{D6F8D6B4-CE13-4CE5-A59B-8E6AEB4BEEEE}" dt="2023-07-03T02:46:52.371" v="257" actId="47"/>
        <pc:sldMkLst>
          <pc:docMk/>
          <pc:sldMk cId="1602080822" sldId="264"/>
        </pc:sldMkLst>
      </pc:sldChg>
      <pc:sldChg chg="addSp delSp modSp mod">
        <pc:chgData name="sanjoy maity" userId="e07e303d63270853" providerId="LiveId" clId="{D6F8D6B4-CE13-4CE5-A59B-8E6AEB4BEEEE}" dt="2023-07-03T02:51:37.538" v="470"/>
        <pc:sldMkLst>
          <pc:docMk/>
          <pc:sldMk cId="2650642534" sldId="266"/>
        </pc:sldMkLst>
        <pc:spChg chg="mod">
          <ac:chgData name="sanjoy maity" userId="e07e303d63270853" providerId="LiveId" clId="{D6F8D6B4-CE13-4CE5-A59B-8E6AEB4BEEEE}" dt="2023-07-03T02:50:59.755" v="400" actId="20577"/>
          <ac:spMkLst>
            <pc:docMk/>
            <pc:sldMk cId="2650642534" sldId="266"/>
            <ac:spMk id="5" creationId="{6DFF918A-E054-89C5-7B07-AF00A73E566D}"/>
          </ac:spMkLst>
        </pc:spChg>
        <pc:spChg chg="mod">
          <ac:chgData name="sanjoy maity" userId="e07e303d63270853" providerId="LiveId" clId="{D6F8D6B4-CE13-4CE5-A59B-8E6AEB4BEEEE}" dt="2023-07-03T02:51:16.844" v="441" actId="20577"/>
          <ac:spMkLst>
            <pc:docMk/>
            <pc:sldMk cId="2650642534" sldId="266"/>
            <ac:spMk id="6" creationId="{2F82ABBC-01B1-5845-F1D7-6064927DE179}"/>
          </ac:spMkLst>
        </pc:spChg>
        <pc:spChg chg="mod">
          <ac:chgData name="sanjoy maity" userId="e07e303d63270853" providerId="LiveId" clId="{D6F8D6B4-CE13-4CE5-A59B-8E6AEB4BEEEE}" dt="2023-07-03T02:51:26.195" v="468" actId="20577"/>
          <ac:spMkLst>
            <pc:docMk/>
            <pc:sldMk cId="2650642534" sldId="266"/>
            <ac:spMk id="7" creationId="{484A41D7-D8B8-C294-2194-23675CFCAC5C}"/>
          </ac:spMkLst>
        </pc:spChg>
        <pc:picChg chg="add mod">
          <ac:chgData name="sanjoy maity" userId="e07e303d63270853" providerId="LiveId" clId="{D6F8D6B4-CE13-4CE5-A59B-8E6AEB4BEEEE}" dt="2023-07-03T02:51:37.538" v="470"/>
          <ac:picMkLst>
            <pc:docMk/>
            <pc:sldMk cId="2650642534" sldId="266"/>
            <ac:picMk id="2" creationId="{82921808-96AC-0B15-AC3E-72E355B76B5A}"/>
          </ac:picMkLst>
        </pc:picChg>
        <pc:picChg chg="del">
          <ac:chgData name="sanjoy maity" userId="e07e303d63270853" providerId="LiveId" clId="{D6F8D6B4-CE13-4CE5-A59B-8E6AEB4BEEEE}" dt="2023-07-03T02:51:30.159" v="469" actId="478"/>
          <ac:picMkLst>
            <pc:docMk/>
            <pc:sldMk cId="2650642534" sldId="266"/>
            <ac:picMk id="4" creationId="{EC8E4C12-12DA-F925-BA0F-57523433FE6C}"/>
          </ac:picMkLst>
        </pc:picChg>
      </pc:sldChg>
      <pc:sldChg chg="addSp delSp modSp mod">
        <pc:chgData name="sanjoy maity" userId="e07e303d63270853" providerId="LiveId" clId="{D6F8D6B4-CE13-4CE5-A59B-8E6AEB4BEEEE}" dt="2023-07-03T02:57:46.850" v="761" actId="1076"/>
        <pc:sldMkLst>
          <pc:docMk/>
          <pc:sldMk cId="702072910" sldId="267"/>
        </pc:sldMkLst>
        <pc:spChg chg="del">
          <ac:chgData name="sanjoy maity" userId="e07e303d63270853" providerId="LiveId" clId="{D6F8D6B4-CE13-4CE5-A59B-8E6AEB4BEEEE}" dt="2023-07-03T02:53:27.352" v="561" actId="478"/>
          <ac:spMkLst>
            <pc:docMk/>
            <pc:sldMk cId="702072910" sldId="267"/>
            <ac:spMk id="2" creationId="{1803BC4A-8666-6CCD-0D9B-6FDCC02FBAEE}"/>
          </ac:spMkLst>
        </pc:spChg>
        <pc:spChg chg="del">
          <ac:chgData name="sanjoy maity" userId="e07e303d63270853" providerId="LiveId" clId="{D6F8D6B4-CE13-4CE5-A59B-8E6AEB4BEEEE}" dt="2023-07-03T02:53:25.464" v="560" actId="478"/>
          <ac:spMkLst>
            <pc:docMk/>
            <pc:sldMk cId="702072910" sldId="267"/>
            <ac:spMk id="3" creationId="{37758066-E391-99CA-BA20-ECABDFADA7EA}"/>
          </ac:spMkLst>
        </pc:spChg>
        <pc:spChg chg="del mod">
          <ac:chgData name="sanjoy maity" userId="e07e303d63270853" providerId="LiveId" clId="{D6F8D6B4-CE13-4CE5-A59B-8E6AEB4BEEEE}" dt="2023-07-03T02:54:34.985" v="622" actId="478"/>
          <ac:spMkLst>
            <pc:docMk/>
            <pc:sldMk cId="702072910" sldId="267"/>
            <ac:spMk id="4" creationId="{D53820F8-B22D-14E2-ABFF-DBAC5814DA71}"/>
          </ac:spMkLst>
        </pc:spChg>
        <pc:spChg chg="mod">
          <ac:chgData name="sanjoy maity" userId="e07e303d63270853" providerId="LiveId" clId="{D6F8D6B4-CE13-4CE5-A59B-8E6AEB4BEEEE}" dt="2023-07-03T02:53:52.885" v="588" actId="17032"/>
          <ac:spMkLst>
            <pc:docMk/>
            <pc:sldMk cId="702072910" sldId="267"/>
            <ac:spMk id="5" creationId="{E3DC466A-F33B-55E4-31EC-305777ACA59B}"/>
          </ac:spMkLst>
        </pc:spChg>
        <pc:spChg chg="del mod">
          <ac:chgData name="sanjoy maity" userId="e07e303d63270853" providerId="LiveId" clId="{D6F8D6B4-CE13-4CE5-A59B-8E6AEB4BEEEE}" dt="2023-07-03T02:53:23.859" v="559" actId="478"/>
          <ac:spMkLst>
            <pc:docMk/>
            <pc:sldMk cId="702072910" sldId="267"/>
            <ac:spMk id="7" creationId="{AC124D20-3CCA-B773-8294-0FD93E0DF9DB}"/>
          </ac:spMkLst>
        </pc:spChg>
        <pc:spChg chg="add mod">
          <ac:chgData name="sanjoy maity" userId="e07e303d63270853" providerId="LiveId" clId="{D6F8D6B4-CE13-4CE5-A59B-8E6AEB4BEEEE}" dt="2023-07-03T02:54:26.737" v="619" actId="20577"/>
          <ac:spMkLst>
            <pc:docMk/>
            <pc:sldMk cId="702072910" sldId="267"/>
            <ac:spMk id="8" creationId="{2D3B148B-43B5-AC41-4099-B2E0D10911B9}"/>
          </ac:spMkLst>
        </pc:spChg>
        <pc:picChg chg="del">
          <ac:chgData name="sanjoy maity" userId="e07e303d63270853" providerId="LiveId" clId="{D6F8D6B4-CE13-4CE5-A59B-8E6AEB4BEEEE}" dt="2023-07-03T02:54:56.398" v="623" actId="478"/>
          <ac:picMkLst>
            <pc:docMk/>
            <pc:sldMk cId="702072910" sldId="267"/>
            <ac:picMk id="6" creationId="{88F921D4-BF8E-7803-F03E-2F3006435D8B}"/>
          </ac:picMkLst>
        </pc:picChg>
        <pc:picChg chg="add mod">
          <ac:chgData name="sanjoy maity" userId="e07e303d63270853" providerId="LiveId" clId="{D6F8D6B4-CE13-4CE5-A59B-8E6AEB4BEEEE}" dt="2023-07-03T02:55:16.862" v="756" actId="1037"/>
          <ac:picMkLst>
            <pc:docMk/>
            <pc:sldMk cId="702072910" sldId="267"/>
            <ac:picMk id="9" creationId="{09DD94EE-1D4E-A039-FAF3-BDC40F664EEF}"/>
          </ac:picMkLst>
        </pc:picChg>
        <pc:picChg chg="add mod">
          <ac:chgData name="sanjoy maity" userId="e07e303d63270853" providerId="LiveId" clId="{D6F8D6B4-CE13-4CE5-A59B-8E6AEB4BEEEE}" dt="2023-07-03T02:57:46.850" v="761" actId="1076"/>
          <ac:picMkLst>
            <pc:docMk/>
            <pc:sldMk cId="702072910" sldId="267"/>
            <ac:picMk id="2050" creationId="{8902314F-879B-E16F-6444-B8307FF668C5}"/>
          </ac:picMkLst>
        </pc:picChg>
      </pc:sldChg>
      <pc:sldChg chg="addSp delSp modSp mod">
        <pc:chgData name="sanjoy maity" userId="e07e303d63270853" providerId="LiveId" clId="{D6F8D6B4-CE13-4CE5-A59B-8E6AEB4BEEEE}" dt="2023-07-03T03:07:31.598" v="816" actId="478"/>
        <pc:sldMkLst>
          <pc:docMk/>
          <pc:sldMk cId="3857639830" sldId="268"/>
        </pc:sldMkLst>
        <pc:spChg chg="add del mod">
          <ac:chgData name="sanjoy maity" userId="e07e303d63270853" providerId="LiveId" clId="{D6F8D6B4-CE13-4CE5-A59B-8E6AEB4BEEEE}" dt="2023-07-03T03:07:31.598" v="816" actId="478"/>
          <ac:spMkLst>
            <pc:docMk/>
            <pc:sldMk cId="3857639830" sldId="268"/>
            <ac:spMk id="3" creationId="{2F1BB4E5-12A9-68DF-2AAE-069918B11FE1}"/>
          </ac:spMkLst>
        </pc:spChg>
        <pc:spChg chg="mod">
          <ac:chgData name="sanjoy maity" userId="e07e303d63270853" providerId="LiveId" clId="{D6F8D6B4-CE13-4CE5-A59B-8E6AEB4BEEEE}" dt="2023-07-03T02:58:31.759" v="809" actId="20577"/>
          <ac:spMkLst>
            <pc:docMk/>
            <pc:sldMk cId="3857639830" sldId="268"/>
            <ac:spMk id="5" creationId="{579EF7AD-FAC5-9674-26FE-061C6353DC7C}"/>
          </ac:spMkLst>
        </pc:spChg>
        <pc:graphicFrameChg chg="del mod modGraphic">
          <ac:chgData name="sanjoy maity" userId="e07e303d63270853" providerId="LiveId" clId="{D6F8D6B4-CE13-4CE5-A59B-8E6AEB4BEEEE}" dt="2023-07-03T02:58:45.156" v="813" actId="478"/>
          <ac:graphicFrameMkLst>
            <pc:docMk/>
            <pc:sldMk cId="3857639830" sldId="268"/>
            <ac:graphicFrameMk id="6" creationId="{2D9E44FA-3893-27EE-1BFB-F223217367D9}"/>
          </ac:graphicFrameMkLst>
        </pc:graphicFrameChg>
        <pc:picChg chg="add mod">
          <ac:chgData name="sanjoy maity" userId="e07e303d63270853" providerId="LiveId" clId="{D6F8D6B4-CE13-4CE5-A59B-8E6AEB4BEEEE}" dt="2023-07-03T02:58:39.006" v="810"/>
          <ac:picMkLst>
            <pc:docMk/>
            <pc:sldMk cId="3857639830" sldId="268"/>
            <ac:picMk id="2" creationId="{95488D98-4C68-7482-52C5-5600E1B8A036}"/>
          </ac:picMkLst>
        </pc:picChg>
        <pc:picChg chg="del mod">
          <ac:chgData name="sanjoy maity" userId="e07e303d63270853" providerId="LiveId" clId="{D6F8D6B4-CE13-4CE5-A59B-8E6AEB4BEEEE}" dt="2023-07-03T02:58:00.096" v="763" actId="478"/>
          <ac:picMkLst>
            <pc:docMk/>
            <pc:sldMk cId="3857639830" sldId="268"/>
            <ac:picMk id="4" creationId="{65CCC414-4BEB-A39D-1B7D-D9697A77A5EF}"/>
          </ac:picMkLst>
        </pc:picChg>
      </pc:sldChg>
      <pc:sldChg chg="del">
        <pc:chgData name="sanjoy maity" userId="e07e303d63270853" providerId="LiveId" clId="{D6F8D6B4-CE13-4CE5-A59B-8E6AEB4BEEEE}" dt="2023-07-03T02:46:46.033" v="255" actId="47"/>
        <pc:sldMkLst>
          <pc:docMk/>
          <pc:sldMk cId="2353070887"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E68F-4412-7EF1-E541-CBE6107D5E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0A9800A-899C-C729-1DF2-86F23559B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0E1524A-976F-E28F-3B25-CD0717314560}"/>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5" name="Footer Placeholder 4">
            <a:extLst>
              <a:ext uri="{FF2B5EF4-FFF2-40B4-BE49-F238E27FC236}">
                <a16:creationId xmlns:a16="http://schemas.microsoft.com/office/drawing/2014/main" id="{BE357586-14BA-1BC8-749C-93AE2F0544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5B0339-ADC8-144F-60B2-69DC5E1C7B60}"/>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254424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D490-82C8-D0FE-E334-BDA9D768D99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662F860-0C76-0D38-02A8-FBF17E462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5A03EE-3D5B-6C97-C98D-CD63F0A720C7}"/>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5" name="Footer Placeholder 4">
            <a:extLst>
              <a:ext uri="{FF2B5EF4-FFF2-40B4-BE49-F238E27FC236}">
                <a16:creationId xmlns:a16="http://schemas.microsoft.com/office/drawing/2014/main" id="{E4A6B68B-FA5B-A54A-1F44-CC0DD9CB65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B0C35F-2A2E-682A-D7EC-15951E022594}"/>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73753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7ABD46-5315-DFF1-613A-298C1412B9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1D11F8-9CAC-C31C-0B92-3247FE5DA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4BBD0E-AB10-0FCE-8A5D-E8EBDF91BE1D}"/>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5" name="Footer Placeholder 4">
            <a:extLst>
              <a:ext uri="{FF2B5EF4-FFF2-40B4-BE49-F238E27FC236}">
                <a16:creationId xmlns:a16="http://schemas.microsoft.com/office/drawing/2014/main" id="{DFB68BF5-7E94-15AD-E5C2-46EFB5AA65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AAFA99-B6ED-20F8-041E-0AF9259C9DE2}"/>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126721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4EB0-D6F6-8AAB-76D4-4F3070EE26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5496AFD-32FA-3163-1874-312E047817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5FF0E1-70E0-7BC5-C079-6915F58345CD}"/>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5" name="Footer Placeholder 4">
            <a:extLst>
              <a:ext uri="{FF2B5EF4-FFF2-40B4-BE49-F238E27FC236}">
                <a16:creationId xmlns:a16="http://schemas.microsoft.com/office/drawing/2014/main" id="{EC4F8C8C-7BEF-7211-D4A0-2B3957D4D9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165D29-F25C-E753-5435-57256CB9253A}"/>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280628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92B2-1198-C705-2002-3149C5BF9F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A559661-7A5C-96D7-F0FB-427769D24D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CA146-3478-7912-26A2-D7B0CB83EC6D}"/>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5" name="Footer Placeholder 4">
            <a:extLst>
              <a:ext uri="{FF2B5EF4-FFF2-40B4-BE49-F238E27FC236}">
                <a16:creationId xmlns:a16="http://schemas.microsoft.com/office/drawing/2014/main" id="{B1DFEB90-D9A6-7B97-3B1B-9DEF61A0A6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7CF16F-1CD9-9DF5-F77F-2C8B5FAEAFCA}"/>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370767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19FC-D50E-4DB4-3EB1-BEE2DAA09B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FA456F-7FF0-7EA1-B9CF-4709CF6823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7FB102B-9EBA-31F4-C65F-D0516BA437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E77C80B-DF77-06E4-DE23-DCF26F1E76DD}"/>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6" name="Footer Placeholder 5">
            <a:extLst>
              <a:ext uri="{FF2B5EF4-FFF2-40B4-BE49-F238E27FC236}">
                <a16:creationId xmlns:a16="http://schemas.microsoft.com/office/drawing/2014/main" id="{A479BA2D-D7DF-F4F9-F38A-7CCE064BEAC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5495C3-7CC4-C72F-4683-83191AE1D2EB}"/>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42011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D63F-3C5E-DF25-1F62-B220DEA8CA6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AE22F63-35A2-B214-B006-61924F063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20F300-F1BB-FB10-4231-A7F20D4CBB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9046F94-5105-1972-9329-4A8F4E9BC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0D631-05FF-6F33-3E47-65D7485CEB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8E816BA-7E22-6AA6-3A49-9259A42CF1CE}"/>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8" name="Footer Placeholder 7">
            <a:extLst>
              <a:ext uri="{FF2B5EF4-FFF2-40B4-BE49-F238E27FC236}">
                <a16:creationId xmlns:a16="http://schemas.microsoft.com/office/drawing/2014/main" id="{375679EF-F16A-D813-39DD-1630A5CC834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8FE3870-CD68-EAD2-53E2-8C6C8F858C4F}"/>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21446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791C-8CAA-98D2-4487-E75DD82357F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177E9A4-CA25-BDE3-3FD0-354452804BC0}"/>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4" name="Footer Placeholder 3">
            <a:extLst>
              <a:ext uri="{FF2B5EF4-FFF2-40B4-BE49-F238E27FC236}">
                <a16:creationId xmlns:a16="http://schemas.microsoft.com/office/drawing/2014/main" id="{D7DA7C23-7A02-559A-E052-CD374B0489E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855AD02-EED8-EC93-59F5-3DD0DEF16384}"/>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261347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17E51-60C7-70C9-D5E8-714B138DA15D}"/>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3" name="Footer Placeholder 2">
            <a:extLst>
              <a:ext uri="{FF2B5EF4-FFF2-40B4-BE49-F238E27FC236}">
                <a16:creationId xmlns:a16="http://schemas.microsoft.com/office/drawing/2014/main" id="{3BC4CB5D-43F8-BEEE-387C-2C3D8D5A54D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AC854C7-1AD0-8164-AD74-A0FD9CF43124}"/>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261569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04CD-5E02-9DFE-2729-249FE58BF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572768C-6140-41F9-74D4-470C82EF1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7940D58-8811-A11F-9B58-693E7E1D8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5D57F-BE7F-BFD8-FEAD-CAC342D23E00}"/>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6" name="Footer Placeholder 5">
            <a:extLst>
              <a:ext uri="{FF2B5EF4-FFF2-40B4-BE49-F238E27FC236}">
                <a16:creationId xmlns:a16="http://schemas.microsoft.com/office/drawing/2014/main" id="{D4BCF874-38A1-2625-E659-AA771EB3095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0AB19B0-DAFF-11E4-F034-8D2ECB7AA7F7}"/>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155093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C935-33C4-FDC2-B82D-8A81D1739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5AAA9E7-6A67-7FEE-2071-686010D74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792D58E-2E1B-E5DC-9592-D0094CB7A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9C8D7-FAA4-A6B5-40ED-EB9B6FACA9DF}"/>
              </a:ext>
            </a:extLst>
          </p:cNvPr>
          <p:cNvSpPr>
            <a:spLocks noGrp="1"/>
          </p:cNvSpPr>
          <p:nvPr>
            <p:ph type="dt" sz="half" idx="10"/>
          </p:nvPr>
        </p:nvSpPr>
        <p:spPr/>
        <p:txBody>
          <a:bodyPr/>
          <a:lstStyle/>
          <a:p>
            <a:fld id="{7F2FDAA0-3567-4C55-8CCE-2276004C5620}" type="datetimeFigureOut">
              <a:rPr lang="en-IN" smtClean="0"/>
              <a:t>04/01/2024</a:t>
            </a:fld>
            <a:endParaRPr lang="en-IN"/>
          </a:p>
        </p:txBody>
      </p:sp>
      <p:sp>
        <p:nvSpPr>
          <p:cNvPr id="6" name="Footer Placeholder 5">
            <a:extLst>
              <a:ext uri="{FF2B5EF4-FFF2-40B4-BE49-F238E27FC236}">
                <a16:creationId xmlns:a16="http://schemas.microsoft.com/office/drawing/2014/main" id="{CE2CE1AB-4FA5-5241-649A-ADBBB72AC8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892D93-903C-E15D-FB87-38D0F90560BB}"/>
              </a:ext>
            </a:extLst>
          </p:cNvPr>
          <p:cNvSpPr>
            <a:spLocks noGrp="1"/>
          </p:cNvSpPr>
          <p:nvPr>
            <p:ph type="sldNum" sz="quarter" idx="12"/>
          </p:nvPr>
        </p:nvSpPr>
        <p:spPr/>
        <p:txBody>
          <a:bodyPr/>
          <a:lstStyle/>
          <a:p>
            <a:fld id="{F2E96B33-1E4A-447B-940B-80E959E04378}" type="slidenum">
              <a:rPr lang="en-IN" smtClean="0"/>
              <a:t>‹#›</a:t>
            </a:fld>
            <a:endParaRPr lang="en-IN"/>
          </a:p>
        </p:txBody>
      </p:sp>
    </p:spTree>
    <p:extLst>
      <p:ext uri="{BB962C8B-B14F-4D97-AF65-F5344CB8AC3E}">
        <p14:creationId xmlns:p14="http://schemas.microsoft.com/office/powerpoint/2010/main" val="136926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DE255-F568-3EB9-B953-05D8B8E77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44A6B7E-E67D-670C-EA64-A5548B7327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7306C9-D469-0BE5-D1A0-258CA8E4D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FDAA0-3567-4C55-8CCE-2276004C5620}" type="datetimeFigureOut">
              <a:rPr lang="en-IN" smtClean="0"/>
              <a:t>04/01/2024</a:t>
            </a:fld>
            <a:endParaRPr lang="en-IN"/>
          </a:p>
        </p:txBody>
      </p:sp>
      <p:sp>
        <p:nvSpPr>
          <p:cNvPr id="5" name="Footer Placeholder 4">
            <a:extLst>
              <a:ext uri="{FF2B5EF4-FFF2-40B4-BE49-F238E27FC236}">
                <a16:creationId xmlns:a16="http://schemas.microsoft.com/office/drawing/2014/main" id="{005BB38A-E7F8-7388-5E3B-9FE4E9E44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9942F47-BC04-6F65-084F-388905646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96B33-1E4A-447B-940B-80E959E04378}" type="slidenum">
              <a:rPr lang="en-IN" smtClean="0"/>
              <a:t>‹#›</a:t>
            </a:fld>
            <a:endParaRPr lang="en-IN"/>
          </a:p>
        </p:txBody>
      </p:sp>
    </p:spTree>
    <p:extLst>
      <p:ext uri="{BB962C8B-B14F-4D97-AF65-F5344CB8AC3E}">
        <p14:creationId xmlns:p14="http://schemas.microsoft.com/office/powerpoint/2010/main" val="531222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ics Images - Free Download on Freepik">
            <a:extLst>
              <a:ext uri="{FF2B5EF4-FFF2-40B4-BE49-F238E27FC236}">
                <a16:creationId xmlns:a16="http://schemas.microsoft.com/office/drawing/2014/main" id="{7A8F9523-3EEF-3021-2805-696A438FE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6838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8625BA-F21D-A15A-F537-4FF2F6E72139}"/>
              </a:ext>
            </a:extLst>
          </p:cNvPr>
          <p:cNvSpPr txBox="1"/>
          <p:nvPr/>
        </p:nvSpPr>
        <p:spPr>
          <a:xfrm>
            <a:off x="4446492" y="6273736"/>
            <a:ext cx="5262282" cy="646331"/>
          </a:xfrm>
          <a:prstGeom prst="rect">
            <a:avLst/>
          </a:prstGeom>
          <a:noFill/>
        </p:spPr>
        <p:txBody>
          <a:bodyPr wrap="square" rtlCol="0">
            <a:spAutoFit/>
          </a:bodyPr>
          <a:lstStyle/>
          <a:p>
            <a:r>
              <a:rPr lang="en-IN" sz="3600" dirty="0">
                <a:solidFill>
                  <a:schemeClr val="bg1"/>
                </a:solidFill>
              </a:rPr>
              <a:t>www.9legends.in</a:t>
            </a:r>
          </a:p>
        </p:txBody>
      </p:sp>
      <p:sp>
        <p:nvSpPr>
          <p:cNvPr id="4" name="Rectangle: Rounded Corners 3">
            <a:extLst>
              <a:ext uri="{FF2B5EF4-FFF2-40B4-BE49-F238E27FC236}">
                <a16:creationId xmlns:a16="http://schemas.microsoft.com/office/drawing/2014/main" id="{9B66CD3F-FBDC-E6B0-4730-8174C2793E6E}"/>
              </a:ext>
            </a:extLst>
          </p:cNvPr>
          <p:cNvSpPr/>
          <p:nvPr/>
        </p:nvSpPr>
        <p:spPr>
          <a:xfrm>
            <a:off x="2008097" y="1613647"/>
            <a:ext cx="8839197" cy="3424518"/>
          </a:xfrm>
          <a:prstGeom prst="roundRect">
            <a:avLst/>
          </a:prstGeom>
          <a:solidFill>
            <a:schemeClr val="accent1">
              <a:alpha val="50000"/>
            </a:schemeClr>
          </a:solidFill>
          <a:ln>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IN" sz="6600" dirty="0">
                <a:solidFill>
                  <a:srgbClr val="FF0000"/>
                </a:solidFill>
                <a:latin typeface="Bahnschrift SemiBold" panose="020B0502040204020203" pitchFamily="34" charset="0"/>
              </a:rPr>
              <a:t>9 LEGENDS </a:t>
            </a:r>
            <a:r>
              <a:rPr lang="en-IN" sz="6600" dirty="0">
                <a:latin typeface="Bahnschrift SemiBold" panose="020B0502040204020203" pitchFamily="34" charset="0"/>
              </a:rPr>
              <a:t>ENTERTAINMENT</a:t>
            </a:r>
          </a:p>
        </p:txBody>
      </p:sp>
    </p:spTree>
    <p:extLst>
      <p:ext uri="{BB962C8B-B14F-4D97-AF65-F5344CB8AC3E}">
        <p14:creationId xmlns:p14="http://schemas.microsoft.com/office/powerpoint/2010/main" val="3469311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ience And Technology Design Materials Background Images, HD Pictures and  Wallpaper For Free Download | Pngtree">
            <a:extLst>
              <a:ext uri="{FF2B5EF4-FFF2-40B4-BE49-F238E27FC236}">
                <a16:creationId xmlns:a16="http://schemas.microsoft.com/office/drawing/2014/main" id="{D2501878-3490-FC2C-D7E3-F4F4B91DD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79EF7AD-FAC5-9674-26FE-061C6353DC7C}"/>
              </a:ext>
            </a:extLst>
          </p:cNvPr>
          <p:cNvSpPr/>
          <p:nvPr/>
        </p:nvSpPr>
        <p:spPr>
          <a:xfrm>
            <a:off x="3299012" y="62753"/>
            <a:ext cx="6526305" cy="13267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4000" dirty="0"/>
              <a:t>WATCH VIDEO  &amp; EARN </a:t>
            </a:r>
          </a:p>
        </p:txBody>
      </p:sp>
      <p:pic>
        <p:nvPicPr>
          <p:cNvPr id="2" name="Picture 1">
            <a:extLst>
              <a:ext uri="{FF2B5EF4-FFF2-40B4-BE49-F238E27FC236}">
                <a16:creationId xmlns:a16="http://schemas.microsoft.com/office/drawing/2014/main" id="{95488D98-4C68-7482-52C5-5600E1B8A036}"/>
              </a:ext>
            </a:extLst>
          </p:cNvPr>
          <p:cNvPicPr>
            <a:picLocks noChangeAspect="1"/>
          </p:cNvPicPr>
          <p:nvPr/>
        </p:nvPicPr>
        <p:blipFill>
          <a:blip r:embed="rId3"/>
          <a:stretch>
            <a:fillRect/>
          </a:stretch>
        </p:blipFill>
        <p:spPr>
          <a:xfrm>
            <a:off x="549237" y="148788"/>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Rounded Corners 3">
            <a:extLst>
              <a:ext uri="{FF2B5EF4-FFF2-40B4-BE49-F238E27FC236}">
                <a16:creationId xmlns:a16="http://schemas.microsoft.com/office/drawing/2014/main" id="{2D0A6B02-4AE0-95A0-530F-D712911C1186}"/>
              </a:ext>
            </a:extLst>
          </p:cNvPr>
          <p:cNvSpPr/>
          <p:nvPr/>
        </p:nvSpPr>
        <p:spPr>
          <a:xfrm>
            <a:off x="1649504" y="2133600"/>
            <a:ext cx="8552331" cy="3451412"/>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6600" dirty="0"/>
              <a:t>Direct Spot Income 2% ( Only Direct Sponsor)</a:t>
            </a:r>
            <a:endParaRPr lang="en-IN" sz="6600" dirty="0"/>
          </a:p>
        </p:txBody>
      </p:sp>
    </p:spTree>
    <p:extLst>
      <p:ext uri="{BB962C8B-B14F-4D97-AF65-F5344CB8AC3E}">
        <p14:creationId xmlns:p14="http://schemas.microsoft.com/office/powerpoint/2010/main" val="309112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 Background Graphics - WallpaperSafari">
            <a:extLst>
              <a:ext uri="{FF2B5EF4-FFF2-40B4-BE49-F238E27FC236}">
                <a16:creationId xmlns:a16="http://schemas.microsoft.com/office/drawing/2014/main" id="{49DD2C80-AC78-0939-829C-BD0D9F790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1DE3F0-2CE3-DC56-A5B3-FA47BC9BE690}"/>
              </a:ext>
            </a:extLst>
          </p:cNvPr>
          <p:cNvPicPr>
            <a:picLocks noChangeAspect="1"/>
          </p:cNvPicPr>
          <p:nvPr/>
        </p:nvPicPr>
        <p:blipFill>
          <a:blip r:embed="rId3"/>
          <a:stretch>
            <a:fillRect/>
          </a:stretch>
        </p:blipFill>
        <p:spPr>
          <a:xfrm>
            <a:off x="549237" y="148788"/>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0A1670FC-773C-30E9-93E6-BEA9839B889B}"/>
              </a:ext>
            </a:extLst>
          </p:cNvPr>
          <p:cNvSpPr/>
          <p:nvPr/>
        </p:nvSpPr>
        <p:spPr>
          <a:xfrm>
            <a:off x="3227293" y="304800"/>
            <a:ext cx="6714566" cy="9592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4000" dirty="0"/>
              <a:t> Level Income ( Every Month )</a:t>
            </a:r>
          </a:p>
        </p:txBody>
      </p:sp>
      <p:graphicFrame>
        <p:nvGraphicFramePr>
          <p:cNvPr id="6" name="Table 6">
            <a:extLst>
              <a:ext uri="{FF2B5EF4-FFF2-40B4-BE49-F238E27FC236}">
                <a16:creationId xmlns:a16="http://schemas.microsoft.com/office/drawing/2014/main" id="{6B2B6644-741A-9853-8C49-561EF6D86C83}"/>
              </a:ext>
            </a:extLst>
          </p:cNvPr>
          <p:cNvGraphicFramePr>
            <a:graphicFrameLocks noGrp="1"/>
          </p:cNvGraphicFramePr>
          <p:nvPr>
            <p:extLst>
              <p:ext uri="{D42A27DB-BD31-4B8C-83A1-F6EECF244321}">
                <p14:modId xmlns:p14="http://schemas.microsoft.com/office/powerpoint/2010/main" val="1661027127"/>
              </p:ext>
            </p:extLst>
          </p:nvPr>
        </p:nvGraphicFramePr>
        <p:xfrm>
          <a:off x="159684" y="2689238"/>
          <a:ext cx="6196292" cy="2743548"/>
        </p:xfrm>
        <a:graphic>
          <a:graphicData uri="http://schemas.openxmlformats.org/drawingml/2006/table">
            <a:tbl>
              <a:tblPr firstRow="1" bandRow="1">
                <a:tableStyleId>{AF606853-7671-496A-8E4F-DF71F8EC918B}</a:tableStyleId>
              </a:tblPr>
              <a:tblGrid>
                <a:gridCol w="3098146">
                  <a:extLst>
                    <a:ext uri="{9D8B030D-6E8A-4147-A177-3AD203B41FA5}">
                      <a16:colId xmlns:a16="http://schemas.microsoft.com/office/drawing/2014/main" val="1531494756"/>
                    </a:ext>
                  </a:extLst>
                </a:gridCol>
                <a:gridCol w="3098146">
                  <a:extLst>
                    <a:ext uri="{9D8B030D-6E8A-4147-A177-3AD203B41FA5}">
                      <a16:colId xmlns:a16="http://schemas.microsoft.com/office/drawing/2014/main" val="2297378186"/>
                    </a:ext>
                  </a:extLst>
                </a:gridCol>
              </a:tblGrid>
              <a:tr h="685887">
                <a:tc>
                  <a:txBody>
                    <a:bodyPr/>
                    <a:lstStyle/>
                    <a:p>
                      <a:r>
                        <a:rPr lang="en-IN" sz="3200" dirty="0"/>
                        <a:t>Level</a:t>
                      </a:r>
                    </a:p>
                  </a:txBody>
                  <a:tcPr/>
                </a:tc>
                <a:tc>
                  <a:txBody>
                    <a:bodyPr/>
                    <a:lstStyle/>
                    <a:p>
                      <a:r>
                        <a:rPr lang="en-IN" sz="3200" dirty="0"/>
                        <a:t>Commission</a:t>
                      </a:r>
                    </a:p>
                  </a:txBody>
                  <a:tcPr/>
                </a:tc>
                <a:extLst>
                  <a:ext uri="{0D108BD9-81ED-4DB2-BD59-A6C34878D82A}">
                    <a16:rowId xmlns:a16="http://schemas.microsoft.com/office/drawing/2014/main" val="3972336524"/>
                  </a:ext>
                </a:extLst>
              </a:tr>
              <a:tr h="685887">
                <a:tc>
                  <a:txBody>
                    <a:bodyPr/>
                    <a:lstStyle/>
                    <a:p>
                      <a:r>
                        <a:rPr lang="en-IN" sz="3200" dirty="0"/>
                        <a:t>1</a:t>
                      </a:r>
                      <a:r>
                        <a:rPr lang="en-IN" sz="3200" baseline="30000" dirty="0"/>
                        <a:t>st</a:t>
                      </a:r>
                      <a:r>
                        <a:rPr lang="en-IN" sz="3200" dirty="0"/>
                        <a:t> level</a:t>
                      </a:r>
                    </a:p>
                  </a:txBody>
                  <a:tcPr/>
                </a:tc>
                <a:tc>
                  <a:txBody>
                    <a:bodyPr/>
                    <a:lstStyle/>
                    <a:p>
                      <a:r>
                        <a:rPr lang="en-IN" sz="3200" dirty="0"/>
                        <a:t>0.60%</a:t>
                      </a:r>
                    </a:p>
                  </a:txBody>
                  <a:tcPr/>
                </a:tc>
                <a:extLst>
                  <a:ext uri="{0D108BD9-81ED-4DB2-BD59-A6C34878D82A}">
                    <a16:rowId xmlns:a16="http://schemas.microsoft.com/office/drawing/2014/main" val="898230701"/>
                  </a:ext>
                </a:extLst>
              </a:tr>
              <a:tr h="685887">
                <a:tc>
                  <a:txBody>
                    <a:bodyPr/>
                    <a:lstStyle/>
                    <a:p>
                      <a:r>
                        <a:rPr lang="en-IN" sz="3200" dirty="0"/>
                        <a:t>2</a:t>
                      </a:r>
                      <a:r>
                        <a:rPr lang="en-IN" sz="3200" baseline="30000" dirty="0"/>
                        <a:t>nd </a:t>
                      </a:r>
                      <a:r>
                        <a:rPr lang="en-IN" sz="3200" dirty="0"/>
                        <a:t>to 6</a:t>
                      </a:r>
                      <a:r>
                        <a:rPr lang="en-IN" sz="3200" baseline="30000" dirty="0"/>
                        <a:t>th</a:t>
                      </a:r>
                      <a:r>
                        <a:rPr lang="en-IN" sz="3200" dirty="0"/>
                        <a:t> level </a:t>
                      </a:r>
                    </a:p>
                  </a:txBody>
                  <a:tcPr/>
                </a:tc>
                <a:tc>
                  <a:txBody>
                    <a:bodyPr/>
                    <a:lstStyle/>
                    <a:p>
                      <a:r>
                        <a:rPr lang="en-IN" sz="3200" dirty="0"/>
                        <a:t>0.30%</a:t>
                      </a:r>
                    </a:p>
                  </a:txBody>
                  <a:tcPr/>
                </a:tc>
                <a:extLst>
                  <a:ext uri="{0D108BD9-81ED-4DB2-BD59-A6C34878D82A}">
                    <a16:rowId xmlns:a16="http://schemas.microsoft.com/office/drawing/2014/main" val="4055605537"/>
                  </a:ext>
                </a:extLst>
              </a:tr>
              <a:tr h="685887">
                <a:tc>
                  <a:txBody>
                    <a:bodyPr/>
                    <a:lstStyle/>
                    <a:p>
                      <a:r>
                        <a:rPr lang="en-IN" sz="3200" dirty="0"/>
                        <a:t>7</a:t>
                      </a:r>
                      <a:r>
                        <a:rPr lang="en-IN" sz="3200" baseline="30000" dirty="0"/>
                        <a:t>th</a:t>
                      </a:r>
                      <a:r>
                        <a:rPr lang="en-IN" sz="3200" dirty="0"/>
                        <a:t> to 12 level</a:t>
                      </a:r>
                    </a:p>
                  </a:txBody>
                  <a:tcPr/>
                </a:tc>
                <a:tc>
                  <a:txBody>
                    <a:bodyPr/>
                    <a:lstStyle/>
                    <a:p>
                      <a:r>
                        <a:rPr lang="en-IN" sz="3200" dirty="0"/>
                        <a:t>0.15%</a:t>
                      </a:r>
                    </a:p>
                  </a:txBody>
                  <a:tcPr/>
                </a:tc>
                <a:extLst>
                  <a:ext uri="{0D108BD9-81ED-4DB2-BD59-A6C34878D82A}">
                    <a16:rowId xmlns:a16="http://schemas.microsoft.com/office/drawing/2014/main" val="1013858189"/>
                  </a:ext>
                </a:extLst>
              </a:tr>
            </a:tbl>
          </a:graphicData>
        </a:graphic>
      </p:graphicFrame>
      <p:pic>
        <p:nvPicPr>
          <p:cNvPr id="1028" name="Picture 4" descr="Open Source | Mobile App | Microsoft Service - ECWS">
            <a:extLst>
              <a:ext uri="{FF2B5EF4-FFF2-40B4-BE49-F238E27FC236}">
                <a16:creationId xmlns:a16="http://schemas.microsoft.com/office/drawing/2014/main" id="{E24E608D-9D50-21FD-1E96-101EE3017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966" y="1762125"/>
            <a:ext cx="58483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0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ark Blue Color, Codes and Facts – HTML Color Codes">
            <a:extLst>
              <a:ext uri="{FF2B5EF4-FFF2-40B4-BE49-F238E27FC236}">
                <a16:creationId xmlns:a16="http://schemas.microsoft.com/office/drawing/2014/main" id="{78972B8C-F5E4-F2ED-F97F-F98712009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B942027-75FE-E5FB-D8B5-44237CF7C517}"/>
              </a:ext>
            </a:extLst>
          </p:cNvPr>
          <p:cNvSpPr/>
          <p:nvPr/>
        </p:nvSpPr>
        <p:spPr>
          <a:xfrm>
            <a:off x="3200400" y="120524"/>
            <a:ext cx="6149788" cy="277906"/>
          </a:xfrm>
          <a:prstGeom prst="round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2800" dirty="0"/>
              <a:t> ASSOCIATE REGULAR INCOME </a:t>
            </a:r>
          </a:p>
        </p:txBody>
      </p:sp>
      <p:graphicFrame>
        <p:nvGraphicFramePr>
          <p:cNvPr id="7" name="Table 6">
            <a:extLst>
              <a:ext uri="{FF2B5EF4-FFF2-40B4-BE49-F238E27FC236}">
                <a16:creationId xmlns:a16="http://schemas.microsoft.com/office/drawing/2014/main" id="{67ADD006-3689-27FA-7924-13CCF705EB79}"/>
              </a:ext>
            </a:extLst>
          </p:cNvPr>
          <p:cNvGraphicFramePr>
            <a:graphicFrameLocks noGrp="1"/>
          </p:cNvGraphicFramePr>
          <p:nvPr>
            <p:extLst>
              <p:ext uri="{D42A27DB-BD31-4B8C-83A1-F6EECF244321}">
                <p14:modId xmlns:p14="http://schemas.microsoft.com/office/powerpoint/2010/main" val="2368458807"/>
              </p:ext>
            </p:extLst>
          </p:nvPr>
        </p:nvGraphicFramePr>
        <p:xfrm>
          <a:off x="103097" y="439269"/>
          <a:ext cx="11985806" cy="6149789"/>
        </p:xfrm>
        <a:graphic>
          <a:graphicData uri="http://schemas.openxmlformats.org/drawingml/2006/table">
            <a:tbl>
              <a:tblPr firstRow="1" bandRow="1">
                <a:tableStyleId>{E8B1032C-EA38-4F05-BA0D-38AFFFC7BED3}</a:tableStyleId>
              </a:tblPr>
              <a:tblGrid>
                <a:gridCol w="1712258">
                  <a:extLst>
                    <a:ext uri="{9D8B030D-6E8A-4147-A177-3AD203B41FA5}">
                      <a16:colId xmlns:a16="http://schemas.microsoft.com/office/drawing/2014/main" val="3407415767"/>
                    </a:ext>
                  </a:extLst>
                </a:gridCol>
                <a:gridCol w="1712258">
                  <a:extLst>
                    <a:ext uri="{9D8B030D-6E8A-4147-A177-3AD203B41FA5}">
                      <a16:colId xmlns:a16="http://schemas.microsoft.com/office/drawing/2014/main" val="3888000523"/>
                    </a:ext>
                  </a:extLst>
                </a:gridCol>
                <a:gridCol w="1712258">
                  <a:extLst>
                    <a:ext uri="{9D8B030D-6E8A-4147-A177-3AD203B41FA5}">
                      <a16:colId xmlns:a16="http://schemas.microsoft.com/office/drawing/2014/main" val="2297168303"/>
                    </a:ext>
                  </a:extLst>
                </a:gridCol>
                <a:gridCol w="1712258">
                  <a:extLst>
                    <a:ext uri="{9D8B030D-6E8A-4147-A177-3AD203B41FA5}">
                      <a16:colId xmlns:a16="http://schemas.microsoft.com/office/drawing/2014/main" val="2450541512"/>
                    </a:ext>
                  </a:extLst>
                </a:gridCol>
                <a:gridCol w="1712258">
                  <a:extLst>
                    <a:ext uri="{9D8B030D-6E8A-4147-A177-3AD203B41FA5}">
                      <a16:colId xmlns:a16="http://schemas.microsoft.com/office/drawing/2014/main" val="1054700785"/>
                    </a:ext>
                  </a:extLst>
                </a:gridCol>
                <a:gridCol w="1712258">
                  <a:extLst>
                    <a:ext uri="{9D8B030D-6E8A-4147-A177-3AD203B41FA5}">
                      <a16:colId xmlns:a16="http://schemas.microsoft.com/office/drawing/2014/main" val="108022802"/>
                    </a:ext>
                  </a:extLst>
                </a:gridCol>
                <a:gridCol w="1712258">
                  <a:extLst>
                    <a:ext uri="{9D8B030D-6E8A-4147-A177-3AD203B41FA5}">
                      <a16:colId xmlns:a16="http://schemas.microsoft.com/office/drawing/2014/main" val="2501039671"/>
                    </a:ext>
                  </a:extLst>
                </a:gridCol>
              </a:tblGrid>
              <a:tr h="644094">
                <a:tc>
                  <a:txBody>
                    <a:bodyPr/>
                    <a:lstStyle/>
                    <a:p>
                      <a:r>
                        <a:rPr lang="en-IN" sz="1700" b="1" dirty="0">
                          <a:solidFill>
                            <a:schemeClr val="bg1"/>
                          </a:solidFill>
                        </a:rPr>
                        <a:t>DESIGNATION </a:t>
                      </a:r>
                    </a:p>
                  </a:txBody>
                  <a:tcPr/>
                </a:tc>
                <a:tc>
                  <a:txBody>
                    <a:bodyPr/>
                    <a:lstStyle/>
                    <a:p>
                      <a:r>
                        <a:rPr lang="en-IN" sz="1700" b="1" dirty="0">
                          <a:solidFill>
                            <a:schemeClr val="bg1"/>
                          </a:solidFill>
                        </a:rPr>
                        <a:t>TARGETS</a:t>
                      </a:r>
                    </a:p>
                  </a:txBody>
                  <a:tcPr/>
                </a:tc>
                <a:tc>
                  <a:txBody>
                    <a:bodyPr/>
                    <a:lstStyle/>
                    <a:p>
                      <a:r>
                        <a:rPr lang="en-IN" sz="1700" b="1" dirty="0">
                          <a:solidFill>
                            <a:schemeClr val="bg1"/>
                          </a:solidFill>
                        </a:rPr>
                        <a:t>MONTHLY INCENTIVE</a:t>
                      </a:r>
                    </a:p>
                  </a:txBody>
                  <a:tcPr/>
                </a:tc>
                <a:tc>
                  <a:txBody>
                    <a:bodyPr/>
                    <a:lstStyle/>
                    <a:p>
                      <a:r>
                        <a:rPr lang="en-IN" sz="1700" b="1" dirty="0">
                          <a:solidFill>
                            <a:schemeClr val="bg1"/>
                          </a:solidFill>
                        </a:rPr>
                        <a:t>T.A</a:t>
                      </a:r>
                    </a:p>
                  </a:txBody>
                  <a:tcPr/>
                </a:tc>
                <a:tc>
                  <a:txBody>
                    <a:bodyPr/>
                    <a:lstStyle/>
                    <a:p>
                      <a:r>
                        <a:rPr lang="en-IN" sz="1700" b="1" dirty="0">
                          <a:solidFill>
                            <a:schemeClr val="bg1"/>
                          </a:solidFill>
                        </a:rPr>
                        <a:t>HOUSE FUND</a:t>
                      </a:r>
                    </a:p>
                  </a:txBody>
                  <a:tcPr/>
                </a:tc>
                <a:tc>
                  <a:txBody>
                    <a:bodyPr/>
                    <a:lstStyle/>
                    <a:p>
                      <a:r>
                        <a:rPr lang="en-IN" sz="1700" b="1" dirty="0">
                          <a:solidFill>
                            <a:schemeClr val="bg1"/>
                          </a:solidFill>
                        </a:rPr>
                        <a:t>CAR FUND</a:t>
                      </a:r>
                    </a:p>
                  </a:txBody>
                  <a:tcPr/>
                </a:tc>
                <a:tc>
                  <a:txBody>
                    <a:bodyPr/>
                    <a:lstStyle/>
                    <a:p>
                      <a:r>
                        <a:rPr lang="en-IN" sz="1700" b="1" dirty="0">
                          <a:solidFill>
                            <a:schemeClr val="bg1"/>
                          </a:solidFill>
                        </a:rPr>
                        <a:t>TOTAL</a:t>
                      </a:r>
                    </a:p>
                  </a:txBody>
                  <a:tcPr/>
                </a:tc>
                <a:extLst>
                  <a:ext uri="{0D108BD9-81ED-4DB2-BD59-A6C34878D82A}">
                    <a16:rowId xmlns:a16="http://schemas.microsoft.com/office/drawing/2014/main" val="3401614911"/>
                  </a:ext>
                </a:extLst>
              </a:tr>
              <a:tr h="406622">
                <a:tc>
                  <a:txBody>
                    <a:bodyPr/>
                    <a:lstStyle/>
                    <a:p>
                      <a:r>
                        <a:rPr lang="en-IN" sz="1700" b="1" dirty="0">
                          <a:solidFill>
                            <a:schemeClr val="bg1"/>
                          </a:solidFill>
                        </a:rPr>
                        <a:t>EXECUTIVE</a:t>
                      </a:r>
                    </a:p>
                  </a:txBody>
                  <a:tcPr/>
                </a:tc>
                <a:tc>
                  <a:txBody>
                    <a:bodyPr/>
                    <a:lstStyle/>
                    <a:p>
                      <a:r>
                        <a:rPr lang="en-IN" sz="1700" b="1" dirty="0">
                          <a:solidFill>
                            <a:schemeClr val="bg1"/>
                          </a:solidFill>
                        </a:rPr>
                        <a:t>2 LAKH</a:t>
                      </a:r>
                    </a:p>
                  </a:txBody>
                  <a:tcPr/>
                </a:tc>
                <a:tc>
                  <a:txBody>
                    <a:bodyPr/>
                    <a:lstStyle/>
                    <a:p>
                      <a:r>
                        <a:rPr lang="en-IN" sz="1700" b="1" dirty="0">
                          <a:solidFill>
                            <a:schemeClr val="bg1"/>
                          </a:solidFill>
                        </a:rPr>
                        <a:t>1.000</a:t>
                      </a:r>
                    </a:p>
                  </a:txBody>
                  <a:tcPr/>
                </a:tc>
                <a:tc>
                  <a:txBody>
                    <a:bodyPr/>
                    <a:lstStyle/>
                    <a:p>
                      <a:r>
                        <a:rPr lang="en-IN" sz="1700" b="1" dirty="0">
                          <a:solidFill>
                            <a:schemeClr val="bg1"/>
                          </a:solidFill>
                        </a:rPr>
                        <a:t>1.000</a:t>
                      </a:r>
                    </a:p>
                  </a:txBody>
                  <a:tcPr/>
                </a:tc>
                <a:tc>
                  <a:txBody>
                    <a:bodyPr/>
                    <a:lstStyle/>
                    <a:p>
                      <a:endParaRPr lang="en-IN" sz="1700" b="1" dirty="0">
                        <a:solidFill>
                          <a:schemeClr val="bg1"/>
                        </a:solidFill>
                      </a:endParaRPr>
                    </a:p>
                  </a:txBody>
                  <a:tcPr/>
                </a:tc>
                <a:tc>
                  <a:txBody>
                    <a:bodyPr/>
                    <a:lstStyle/>
                    <a:p>
                      <a:endParaRPr lang="en-IN" sz="1700" b="1" dirty="0">
                        <a:solidFill>
                          <a:schemeClr val="bg1"/>
                        </a:solidFill>
                      </a:endParaRPr>
                    </a:p>
                  </a:txBody>
                  <a:tcPr/>
                </a:tc>
                <a:tc>
                  <a:txBody>
                    <a:bodyPr/>
                    <a:lstStyle/>
                    <a:p>
                      <a:r>
                        <a:rPr lang="en-IN" sz="1700" b="1" dirty="0">
                          <a:solidFill>
                            <a:schemeClr val="bg1"/>
                          </a:solidFill>
                        </a:rPr>
                        <a:t>2,000</a:t>
                      </a:r>
                    </a:p>
                  </a:txBody>
                  <a:tcPr/>
                </a:tc>
                <a:extLst>
                  <a:ext uri="{0D108BD9-81ED-4DB2-BD59-A6C34878D82A}">
                    <a16:rowId xmlns:a16="http://schemas.microsoft.com/office/drawing/2014/main" val="1845883716"/>
                  </a:ext>
                </a:extLst>
              </a:tr>
              <a:tr h="388704">
                <a:tc>
                  <a:txBody>
                    <a:bodyPr/>
                    <a:lstStyle/>
                    <a:p>
                      <a:r>
                        <a:rPr lang="en-IN" sz="1700" b="1" dirty="0">
                          <a:solidFill>
                            <a:schemeClr val="bg1"/>
                          </a:solidFill>
                        </a:rPr>
                        <a:t>SR. EXECUTIVE</a:t>
                      </a:r>
                    </a:p>
                  </a:txBody>
                  <a:tcPr/>
                </a:tc>
                <a:tc>
                  <a:txBody>
                    <a:bodyPr/>
                    <a:lstStyle/>
                    <a:p>
                      <a:r>
                        <a:rPr lang="en-IN" sz="1700" b="1" dirty="0">
                          <a:solidFill>
                            <a:schemeClr val="bg1"/>
                          </a:solidFill>
                        </a:rPr>
                        <a:t>5 LAKH</a:t>
                      </a:r>
                    </a:p>
                  </a:txBody>
                  <a:tcPr/>
                </a:tc>
                <a:tc>
                  <a:txBody>
                    <a:bodyPr/>
                    <a:lstStyle/>
                    <a:p>
                      <a:r>
                        <a:rPr lang="en-IN" sz="1700" b="1" dirty="0">
                          <a:solidFill>
                            <a:schemeClr val="bg1"/>
                          </a:solidFill>
                        </a:rPr>
                        <a:t>3.000</a:t>
                      </a:r>
                    </a:p>
                  </a:txBody>
                  <a:tcPr/>
                </a:tc>
                <a:tc>
                  <a:txBody>
                    <a:bodyPr/>
                    <a:lstStyle/>
                    <a:p>
                      <a:r>
                        <a:rPr lang="en-IN" sz="1700" b="1" dirty="0">
                          <a:solidFill>
                            <a:schemeClr val="bg1"/>
                          </a:solidFill>
                        </a:rPr>
                        <a:t>1.000</a:t>
                      </a:r>
                    </a:p>
                  </a:txBody>
                  <a:tcPr/>
                </a:tc>
                <a:tc>
                  <a:txBody>
                    <a:bodyPr/>
                    <a:lstStyle/>
                    <a:p>
                      <a:r>
                        <a:rPr lang="en-IN" sz="1700" b="1" dirty="0">
                          <a:solidFill>
                            <a:schemeClr val="bg1"/>
                          </a:solidFill>
                        </a:rPr>
                        <a:t>1.000</a:t>
                      </a:r>
                    </a:p>
                  </a:txBody>
                  <a:tcPr/>
                </a:tc>
                <a:tc>
                  <a:txBody>
                    <a:bodyPr/>
                    <a:lstStyle/>
                    <a:p>
                      <a:endParaRPr lang="en-IN" sz="1700" b="1" dirty="0">
                        <a:solidFill>
                          <a:schemeClr val="bg1"/>
                        </a:solidFill>
                      </a:endParaRPr>
                    </a:p>
                  </a:txBody>
                  <a:tcPr/>
                </a:tc>
                <a:tc>
                  <a:txBody>
                    <a:bodyPr/>
                    <a:lstStyle/>
                    <a:p>
                      <a:r>
                        <a:rPr lang="en-IN" sz="1700" b="1" dirty="0">
                          <a:solidFill>
                            <a:schemeClr val="bg1"/>
                          </a:solidFill>
                        </a:rPr>
                        <a:t>5,000</a:t>
                      </a:r>
                    </a:p>
                  </a:txBody>
                  <a:tcPr/>
                </a:tc>
                <a:extLst>
                  <a:ext uri="{0D108BD9-81ED-4DB2-BD59-A6C34878D82A}">
                    <a16:rowId xmlns:a16="http://schemas.microsoft.com/office/drawing/2014/main" val="4184938280"/>
                  </a:ext>
                </a:extLst>
              </a:tr>
              <a:tr h="377271">
                <a:tc>
                  <a:txBody>
                    <a:bodyPr/>
                    <a:lstStyle/>
                    <a:p>
                      <a:r>
                        <a:rPr lang="en-IN" sz="1700" b="1" dirty="0">
                          <a:solidFill>
                            <a:schemeClr val="bg1"/>
                          </a:solidFill>
                        </a:rPr>
                        <a:t>SR. EXECUTIVE-1</a:t>
                      </a:r>
                    </a:p>
                  </a:txBody>
                  <a:tcPr/>
                </a:tc>
                <a:tc>
                  <a:txBody>
                    <a:bodyPr/>
                    <a:lstStyle/>
                    <a:p>
                      <a:r>
                        <a:rPr lang="en-IN" sz="1700" b="1" dirty="0">
                          <a:solidFill>
                            <a:schemeClr val="bg1"/>
                          </a:solidFill>
                        </a:rPr>
                        <a:t>12 LAKH</a:t>
                      </a:r>
                    </a:p>
                  </a:txBody>
                  <a:tcPr/>
                </a:tc>
                <a:tc>
                  <a:txBody>
                    <a:bodyPr/>
                    <a:lstStyle/>
                    <a:p>
                      <a:r>
                        <a:rPr lang="en-IN" sz="1700" b="1" dirty="0">
                          <a:solidFill>
                            <a:schemeClr val="bg1"/>
                          </a:solidFill>
                        </a:rPr>
                        <a:t>5.000</a:t>
                      </a:r>
                    </a:p>
                  </a:txBody>
                  <a:tcPr/>
                </a:tc>
                <a:tc>
                  <a:txBody>
                    <a:bodyPr/>
                    <a:lstStyle/>
                    <a:p>
                      <a:r>
                        <a:rPr lang="en-IN" sz="1700" b="1" dirty="0">
                          <a:solidFill>
                            <a:schemeClr val="bg1"/>
                          </a:solidFill>
                        </a:rPr>
                        <a:t>2.000</a:t>
                      </a:r>
                    </a:p>
                  </a:txBody>
                  <a:tcPr/>
                </a:tc>
                <a:tc>
                  <a:txBody>
                    <a:bodyPr/>
                    <a:lstStyle/>
                    <a:p>
                      <a:r>
                        <a:rPr lang="en-IN" sz="1700" b="1" dirty="0">
                          <a:solidFill>
                            <a:schemeClr val="bg1"/>
                          </a:solidFill>
                        </a:rPr>
                        <a:t>2.000</a:t>
                      </a:r>
                    </a:p>
                  </a:txBody>
                  <a:tcPr/>
                </a:tc>
                <a:tc>
                  <a:txBody>
                    <a:bodyPr/>
                    <a:lstStyle/>
                    <a:p>
                      <a:r>
                        <a:rPr lang="en-IN" sz="1700" b="1" dirty="0">
                          <a:solidFill>
                            <a:schemeClr val="bg1"/>
                          </a:solidFill>
                        </a:rPr>
                        <a:t>1.000</a:t>
                      </a:r>
                    </a:p>
                  </a:txBody>
                  <a:tcPr/>
                </a:tc>
                <a:tc>
                  <a:txBody>
                    <a:bodyPr/>
                    <a:lstStyle/>
                    <a:p>
                      <a:r>
                        <a:rPr lang="en-IN" sz="1700" b="1" dirty="0">
                          <a:solidFill>
                            <a:schemeClr val="bg1"/>
                          </a:solidFill>
                        </a:rPr>
                        <a:t>10.000</a:t>
                      </a:r>
                    </a:p>
                  </a:txBody>
                  <a:tcPr/>
                </a:tc>
                <a:extLst>
                  <a:ext uri="{0D108BD9-81ED-4DB2-BD59-A6C34878D82A}">
                    <a16:rowId xmlns:a16="http://schemas.microsoft.com/office/drawing/2014/main" val="3732257508"/>
                  </a:ext>
                </a:extLst>
              </a:tr>
              <a:tr h="388704">
                <a:tc>
                  <a:txBody>
                    <a:bodyPr/>
                    <a:lstStyle/>
                    <a:p>
                      <a:r>
                        <a:rPr lang="en-IN" sz="1700" b="1" dirty="0">
                          <a:solidFill>
                            <a:schemeClr val="bg1"/>
                          </a:solidFill>
                        </a:rPr>
                        <a:t>SR EXECUTIVE-2</a:t>
                      </a:r>
                    </a:p>
                  </a:txBody>
                  <a:tcPr/>
                </a:tc>
                <a:tc>
                  <a:txBody>
                    <a:bodyPr/>
                    <a:lstStyle/>
                    <a:p>
                      <a:r>
                        <a:rPr lang="en-IN" sz="1700" b="1" dirty="0">
                          <a:solidFill>
                            <a:schemeClr val="bg1"/>
                          </a:solidFill>
                        </a:rPr>
                        <a:t>25 LAKH</a:t>
                      </a:r>
                    </a:p>
                  </a:txBody>
                  <a:tcPr/>
                </a:tc>
                <a:tc>
                  <a:txBody>
                    <a:bodyPr/>
                    <a:lstStyle/>
                    <a:p>
                      <a:r>
                        <a:rPr lang="en-IN" sz="1700" b="1" dirty="0">
                          <a:solidFill>
                            <a:schemeClr val="bg1"/>
                          </a:solidFill>
                        </a:rPr>
                        <a:t>10.000</a:t>
                      </a:r>
                    </a:p>
                  </a:txBody>
                  <a:tcPr/>
                </a:tc>
                <a:tc>
                  <a:txBody>
                    <a:bodyPr/>
                    <a:lstStyle/>
                    <a:p>
                      <a:r>
                        <a:rPr lang="en-IN" sz="1700" b="1" dirty="0">
                          <a:solidFill>
                            <a:schemeClr val="bg1"/>
                          </a:solidFill>
                        </a:rPr>
                        <a:t>4.000</a:t>
                      </a:r>
                    </a:p>
                  </a:txBody>
                  <a:tcPr/>
                </a:tc>
                <a:tc>
                  <a:txBody>
                    <a:bodyPr/>
                    <a:lstStyle/>
                    <a:p>
                      <a:r>
                        <a:rPr lang="en-IN" sz="1700" b="1" dirty="0">
                          <a:solidFill>
                            <a:schemeClr val="bg1"/>
                          </a:solidFill>
                        </a:rPr>
                        <a:t>4.000</a:t>
                      </a:r>
                    </a:p>
                  </a:txBody>
                  <a:tcPr/>
                </a:tc>
                <a:tc>
                  <a:txBody>
                    <a:bodyPr/>
                    <a:lstStyle/>
                    <a:p>
                      <a:r>
                        <a:rPr lang="en-IN" sz="1700" b="1" dirty="0">
                          <a:solidFill>
                            <a:schemeClr val="bg1"/>
                          </a:solidFill>
                        </a:rPr>
                        <a:t>2.000</a:t>
                      </a:r>
                    </a:p>
                  </a:txBody>
                  <a:tcPr/>
                </a:tc>
                <a:tc>
                  <a:txBody>
                    <a:bodyPr/>
                    <a:lstStyle/>
                    <a:p>
                      <a:r>
                        <a:rPr lang="en-IN" sz="1700" b="1" dirty="0">
                          <a:solidFill>
                            <a:schemeClr val="bg1"/>
                          </a:solidFill>
                        </a:rPr>
                        <a:t>20,000</a:t>
                      </a:r>
                    </a:p>
                  </a:txBody>
                  <a:tcPr/>
                </a:tc>
                <a:extLst>
                  <a:ext uri="{0D108BD9-81ED-4DB2-BD59-A6C34878D82A}">
                    <a16:rowId xmlns:a16="http://schemas.microsoft.com/office/drawing/2014/main" val="21942671"/>
                  </a:ext>
                </a:extLst>
              </a:tr>
              <a:tr h="423000">
                <a:tc>
                  <a:txBody>
                    <a:bodyPr/>
                    <a:lstStyle/>
                    <a:p>
                      <a:r>
                        <a:rPr lang="en-IN" sz="1700" b="1" dirty="0">
                          <a:solidFill>
                            <a:schemeClr val="bg1"/>
                          </a:solidFill>
                        </a:rPr>
                        <a:t>DEVELOPER</a:t>
                      </a:r>
                    </a:p>
                  </a:txBody>
                  <a:tcPr/>
                </a:tc>
                <a:tc>
                  <a:txBody>
                    <a:bodyPr/>
                    <a:lstStyle/>
                    <a:p>
                      <a:r>
                        <a:rPr lang="en-IN" sz="1700" b="1" dirty="0">
                          <a:solidFill>
                            <a:schemeClr val="bg1"/>
                          </a:solidFill>
                        </a:rPr>
                        <a:t>52 LAKH</a:t>
                      </a:r>
                    </a:p>
                  </a:txBody>
                  <a:tcPr/>
                </a:tc>
                <a:tc>
                  <a:txBody>
                    <a:bodyPr/>
                    <a:lstStyle/>
                    <a:p>
                      <a:r>
                        <a:rPr lang="en-IN" sz="1700" b="1" dirty="0">
                          <a:solidFill>
                            <a:schemeClr val="bg1"/>
                          </a:solidFill>
                        </a:rPr>
                        <a:t>15.000</a:t>
                      </a:r>
                    </a:p>
                  </a:txBody>
                  <a:tcPr/>
                </a:tc>
                <a:tc>
                  <a:txBody>
                    <a:bodyPr/>
                    <a:lstStyle/>
                    <a:p>
                      <a:r>
                        <a:rPr lang="en-IN" sz="1700" b="1" dirty="0">
                          <a:solidFill>
                            <a:schemeClr val="bg1"/>
                          </a:solidFill>
                        </a:rPr>
                        <a:t>7.000</a:t>
                      </a:r>
                    </a:p>
                  </a:txBody>
                  <a:tcPr/>
                </a:tc>
                <a:tc>
                  <a:txBody>
                    <a:bodyPr/>
                    <a:lstStyle/>
                    <a:p>
                      <a:r>
                        <a:rPr lang="en-IN" sz="1700" b="1" dirty="0">
                          <a:solidFill>
                            <a:schemeClr val="bg1"/>
                          </a:solidFill>
                        </a:rPr>
                        <a:t>7.000</a:t>
                      </a:r>
                    </a:p>
                  </a:txBody>
                  <a:tcPr/>
                </a:tc>
                <a:tc>
                  <a:txBody>
                    <a:bodyPr/>
                    <a:lstStyle/>
                    <a:p>
                      <a:r>
                        <a:rPr lang="en-IN" sz="1700" b="1" dirty="0">
                          <a:solidFill>
                            <a:schemeClr val="bg1"/>
                          </a:solidFill>
                        </a:rPr>
                        <a:t>5.000</a:t>
                      </a:r>
                    </a:p>
                  </a:txBody>
                  <a:tcPr/>
                </a:tc>
                <a:tc>
                  <a:txBody>
                    <a:bodyPr/>
                    <a:lstStyle/>
                    <a:p>
                      <a:r>
                        <a:rPr lang="en-IN" sz="1700" b="1" dirty="0">
                          <a:solidFill>
                            <a:schemeClr val="bg1"/>
                          </a:solidFill>
                        </a:rPr>
                        <a:t>34,000</a:t>
                      </a:r>
                    </a:p>
                  </a:txBody>
                  <a:tcPr/>
                </a:tc>
                <a:extLst>
                  <a:ext uri="{0D108BD9-81ED-4DB2-BD59-A6C34878D82A}">
                    <a16:rowId xmlns:a16="http://schemas.microsoft.com/office/drawing/2014/main" val="3395274526"/>
                  </a:ext>
                </a:extLst>
              </a:tr>
              <a:tr h="388704">
                <a:tc>
                  <a:txBody>
                    <a:bodyPr/>
                    <a:lstStyle/>
                    <a:p>
                      <a:r>
                        <a:rPr lang="en-IN" sz="1700" b="1" dirty="0">
                          <a:solidFill>
                            <a:schemeClr val="bg1"/>
                          </a:solidFill>
                        </a:rPr>
                        <a:t>SR DEVELOPER</a:t>
                      </a:r>
                    </a:p>
                  </a:txBody>
                  <a:tcPr/>
                </a:tc>
                <a:tc>
                  <a:txBody>
                    <a:bodyPr/>
                    <a:lstStyle/>
                    <a:p>
                      <a:r>
                        <a:rPr lang="en-IN" sz="1700" b="1" dirty="0">
                          <a:solidFill>
                            <a:schemeClr val="bg1"/>
                          </a:solidFill>
                        </a:rPr>
                        <a:t>1.05 CR</a:t>
                      </a:r>
                    </a:p>
                  </a:txBody>
                  <a:tcPr/>
                </a:tc>
                <a:tc>
                  <a:txBody>
                    <a:bodyPr/>
                    <a:lstStyle/>
                    <a:p>
                      <a:r>
                        <a:rPr lang="en-IN" sz="1700" b="1" dirty="0">
                          <a:solidFill>
                            <a:schemeClr val="bg1"/>
                          </a:solidFill>
                        </a:rPr>
                        <a:t>25.000</a:t>
                      </a:r>
                    </a:p>
                  </a:txBody>
                  <a:tcPr/>
                </a:tc>
                <a:tc>
                  <a:txBody>
                    <a:bodyPr/>
                    <a:lstStyle/>
                    <a:p>
                      <a:r>
                        <a:rPr lang="en-IN" sz="1700" b="1" dirty="0">
                          <a:solidFill>
                            <a:schemeClr val="bg1"/>
                          </a:solidFill>
                        </a:rPr>
                        <a:t>20.000</a:t>
                      </a:r>
                    </a:p>
                  </a:txBody>
                  <a:tcPr/>
                </a:tc>
                <a:tc>
                  <a:txBody>
                    <a:bodyPr/>
                    <a:lstStyle/>
                    <a:p>
                      <a:r>
                        <a:rPr lang="en-IN" sz="1700" b="1" dirty="0">
                          <a:solidFill>
                            <a:schemeClr val="bg1"/>
                          </a:solidFill>
                        </a:rPr>
                        <a:t>20.000</a:t>
                      </a:r>
                    </a:p>
                  </a:txBody>
                  <a:tcPr/>
                </a:tc>
                <a:tc>
                  <a:txBody>
                    <a:bodyPr/>
                    <a:lstStyle/>
                    <a:p>
                      <a:r>
                        <a:rPr lang="en-IN" sz="1700" b="1" dirty="0">
                          <a:solidFill>
                            <a:schemeClr val="bg1"/>
                          </a:solidFill>
                        </a:rPr>
                        <a:t>20.000</a:t>
                      </a:r>
                    </a:p>
                  </a:txBody>
                  <a:tcPr/>
                </a:tc>
                <a:tc>
                  <a:txBody>
                    <a:bodyPr/>
                    <a:lstStyle/>
                    <a:p>
                      <a:r>
                        <a:rPr lang="en-IN" sz="1700" b="1" dirty="0">
                          <a:solidFill>
                            <a:schemeClr val="bg1"/>
                          </a:solidFill>
                        </a:rPr>
                        <a:t>85,000</a:t>
                      </a:r>
                    </a:p>
                  </a:txBody>
                  <a:tcPr/>
                </a:tc>
                <a:extLst>
                  <a:ext uri="{0D108BD9-81ED-4DB2-BD59-A6C34878D82A}">
                    <a16:rowId xmlns:a16="http://schemas.microsoft.com/office/drawing/2014/main" val="2863915001"/>
                  </a:ext>
                </a:extLst>
              </a:tr>
              <a:tr h="388704">
                <a:tc>
                  <a:txBody>
                    <a:bodyPr/>
                    <a:lstStyle/>
                    <a:p>
                      <a:r>
                        <a:rPr lang="en-IN" sz="1700" b="1" dirty="0">
                          <a:solidFill>
                            <a:schemeClr val="bg1"/>
                          </a:solidFill>
                        </a:rPr>
                        <a:t>SR DEVELOPER-1</a:t>
                      </a:r>
                    </a:p>
                  </a:txBody>
                  <a:tcPr/>
                </a:tc>
                <a:tc>
                  <a:txBody>
                    <a:bodyPr/>
                    <a:lstStyle/>
                    <a:p>
                      <a:r>
                        <a:rPr lang="en-IN" sz="1700" b="1" dirty="0">
                          <a:solidFill>
                            <a:schemeClr val="bg1"/>
                          </a:solidFill>
                        </a:rPr>
                        <a:t>2.25 CR</a:t>
                      </a:r>
                    </a:p>
                  </a:txBody>
                  <a:tcPr/>
                </a:tc>
                <a:tc>
                  <a:txBody>
                    <a:bodyPr/>
                    <a:lstStyle/>
                    <a:p>
                      <a:r>
                        <a:rPr lang="en-IN" sz="1700" b="1" dirty="0">
                          <a:solidFill>
                            <a:schemeClr val="bg1"/>
                          </a:solidFill>
                        </a:rPr>
                        <a:t>50.000</a:t>
                      </a:r>
                    </a:p>
                  </a:txBody>
                  <a:tcPr/>
                </a:tc>
                <a:tc>
                  <a:txBody>
                    <a:bodyPr/>
                    <a:lstStyle/>
                    <a:p>
                      <a:r>
                        <a:rPr lang="en-IN" sz="1700" b="1" dirty="0">
                          <a:solidFill>
                            <a:schemeClr val="bg1"/>
                          </a:solidFill>
                        </a:rPr>
                        <a:t>40.000</a:t>
                      </a:r>
                    </a:p>
                  </a:txBody>
                  <a:tcPr/>
                </a:tc>
                <a:tc>
                  <a:txBody>
                    <a:bodyPr/>
                    <a:lstStyle/>
                    <a:p>
                      <a:r>
                        <a:rPr lang="en-IN" sz="1700" b="1" dirty="0">
                          <a:solidFill>
                            <a:schemeClr val="bg1"/>
                          </a:solidFill>
                        </a:rPr>
                        <a:t>40.000</a:t>
                      </a:r>
                    </a:p>
                  </a:txBody>
                  <a:tcPr/>
                </a:tc>
                <a:tc>
                  <a:txBody>
                    <a:bodyPr/>
                    <a:lstStyle/>
                    <a:p>
                      <a:r>
                        <a:rPr lang="en-IN" sz="1700" b="1" dirty="0">
                          <a:solidFill>
                            <a:schemeClr val="bg1"/>
                          </a:solidFill>
                        </a:rPr>
                        <a:t>40.000</a:t>
                      </a:r>
                    </a:p>
                  </a:txBody>
                  <a:tcPr/>
                </a:tc>
                <a:tc>
                  <a:txBody>
                    <a:bodyPr/>
                    <a:lstStyle/>
                    <a:p>
                      <a:r>
                        <a:rPr lang="en-IN" sz="1700" b="1" dirty="0">
                          <a:solidFill>
                            <a:schemeClr val="bg1"/>
                          </a:solidFill>
                        </a:rPr>
                        <a:t>1,70,000</a:t>
                      </a:r>
                    </a:p>
                  </a:txBody>
                  <a:tcPr/>
                </a:tc>
                <a:extLst>
                  <a:ext uri="{0D108BD9-81ED-4DB2-BD59-A6C34878D82A}">
                    <a16:rowId xmlns:a16="http://schemas.microsoft.com/office/drawing/2014/main" val="3412114996"/>
                  </a:ext>
                </a:extLst>
              </a:tr>
              <a:tr h="388704">
                <a:tc>
                  <a:txBody>
                    <a:bodyPr/>
                    <a:lstStyle/>
                    <a:p>
                      <a:r>
                        <a:rPr lang="en-IN" sz="1700" b="1" dirty="0">
                          <a:solidFill>
                            <a:schemeClr val="bg1"/>
                          </a:solidFill>
                        </a:rPr>
                        <a:t>CO-ORDINATOR</a:t>
                      </a:r>
                    </a:p>
                  </a:txBody>
                  <a:tcPr/>
                </a:tc>
                <a:tc>
                  <a:txBody>
                    <a:bodyPr/>
                    <a:lstStyle/>
                    <a:p>
                      <a:r>
                        <a:rPr lang="en-IN" sz="1700" b="1" dirty="0">
                          <a:solidFill>
                            <a:schemeClr val="bg1"/>
                          </a:solidFill>
                        </a:rPr>
                        <a:t>5.10 CR</a:t>
                      </a:r>
                    </a:p>
                  </a:txBody>
                  <a:tcPr/>
                </a:tc>
                <a:tc>
                  <a:txBody>
                    <a:bodyPr/>
                    <a:lstStyle/>
                    <a:p>
                      <a:r>
                        <a:rPr lang="en-IN" sz="1700" b="1" dirty="0">
                          <a:solidFill>
                            <a:schemeClr val="bg1"/>
                          </a:solidFill>
                        </a:rPr>
                        <a:t>1,00,000A</a:t>
                      </a:r>
                    </a:p>
                  </a:txBody>
                  <a:tcPr/>
                </a:tc>
                <a:tc>
                  <a:txBody>
                    <a:bodyPr/>
                    <a:lstStyle/>
                    <a:p>
                      <a:r>
                        <a:rPr lang="en-IN" sz="1700" b="1" dirty="0">
                          <a:solidFill>
                            <a:schemeClr val="bg1"/>
                          </a:solidFill>
                        </a:rPr>
                        <a:t>80,000</a:t>
                      </a:r>
                    </a:p>
                  </a:txBody>
                  <a:tcPr/>
                </a:tc>
                <a:tc>
                  <a:txBody>
                    <a:bodyPr/>
                    <a:lstStyle/>
                    <a:p>
                      <a:r>
                        <a:rPr lang="en-IN" sz="1700" b="1" dirty="0">
                          <a:solidFill>
                            <a:schemeClr val="bg1"/>
                          </a:solidFill>
                        </a:rPr>
                        <a:t>80,000</a:t>
                      </a:r>
                    </a:p>
                  </a:txBody>
                  <a:tcPr/>
                </a:tc>
                <a:tc>
                  <a:txBody>
                    <a:bodyPr/>
                    <a:lstStyle/>
                    <a:p>
                      <a:r>
                        <a:rPr lang="en-IN" sz="1700" b="1" dirty="0">
                          <a:solidFill>
                            <a:schemeClr val="bg1"/>
                          </a:solidFill>
                        </a:rPr>
                        <a:t>1,00,000</a:t>
                      </a:r>
                    </a:p>
                  </a:txBody>
                  <a:tcPr/>
                </a:tc>
                <a:tc>
                  <a:txBody>
                    <a:bodyPr/>
                    <a:lstStyle/>
                    <a:p>
                      <a:r>
                        <a:rPr lang="en-IN" sz="1700" b="1" dirty="0">
                          <a:solidFill>
                            <a:schemeClr val="bg1"/>
                          </a:solidFill>
                        </a:rPr>
                        <a:t>3,60,000</a:t>
                      </a:r>
                    </a:p>
                  </a:txBody>
                  <a:tcPr/>
                </a:tc>
                <a:extLst>
                  <a:ext uri="{0D108BD9-81ED-4DB2-BD59-A6C34878D82A}">
                    <a16:rowId xmlns:a16="http://schemas.microsoft.com/office/drawing/2014/main" val="3680926269"/>
                  </a:ext>
                </a:extLst>
              </a:tr>
              <a:tr h="423000">
                <a:tc>
                  <a:txBody>
                    <a:bodyPr/>
                    <a:lstStyle/>
                    <a:p>
                      <a:r>
                        <a:rPr lang="en-IN" sz="1700" b="1" dirty="0">
                          <a:solidFill>
                            <a:schemeClr val="bg1"/>
                          </a:solidFill>
                        </a:rPr>
                        <a:t>SR –ORDINATOR</a:t>
                      </a:r>
                    </a:p>
                  </a:txBody>
                  <a:tcPr/>
                </a:tc>
                <a:tc>
                  <a:txBody>
                    <a:bodyPr/>
                    <a:lstStyle/>
                    <a:p>
                      <a:r>
                        <a:rPr lang="en-IN" sz="1700" b="1" dirty="0">
                          <a:solidFill>
                            <a:schemeClr val="bg1"/>
                          </a:solidFill>
                        </a:rPr>
                        <a:t>10.10 CR</a:t>
                      </a:r>
                    </a:p>
                  </a:txBody>
                  <a:tcPr/>
                </a:tc>
                <a:tc>
                  <a:txBody>
                    <a:bodyPr/>
                    <a:lstStyle/>
                    <a:p>
                      <a:r>
                        <a:rPr lang="en-IN" sz="1700" b="1" dirty="0">
                          <a:solidFill>
                            <a:schemeClr val="bg1"/>
                          </a:solidFill>
                        </a:rPr>
                        <a:t>2,50,000</a:t>
                      </a:r>
                    </a:p>
                  </a:txBody>
                  <a:tcPr/>
                </a:tc>
                <a:tc>
                  <a:txBody>
                    <a:bodyPr/>
                    <a:lstStyle/>
                    <a:p>
                      <a:r>
                        <a:rPr lang="en-IN" sz="1700" b="1" dirty="0">
                          <a:solidFill>
                            <a:schemeClr val="bg1"/>
                          </a:solidFill>
                        </a:rPr>
                        <a:t>1,50,000</a:t>
                      </a:r>
                    </a:p>
                  </a:txBody>
                  <a:tcPr/>
                </a:tc>
                <a:tc>
                  <a:txBody>
                    <a:bodyPr/>
                    <a:lstStyle/>
                    <a:p>
                      <a:r>
                        <a:rPr lang="en-IN" sz="1700" b="1" dirty="0">
                          <a:solidFill>
                            <a:schemeClr val="bg1"/>
                          </a:solidFill>
                        </a:rPr>
                        <a:t>1,50,000</a:t>
                      </a:r>
                    </a:p>
                  </a:txBody>
                  <a:tcPr/>
                </a:tc>
                <a:tc>
                  <a:txBody>
                    <a:bodyPr/>
                    <a:lstStyle/>
                    <a:p>
                      <a:r>
                        <a:rPr lang="en-IN" sz="1700" b="1" dirty="0">
                          <a:solidFill>
                            <a:schemeClr val="bg1"/>
                          </a:solidFill>
                        </a:rPr>
                        <a:t>2,00,000</a:t>
                      </a:r>
                    </a:p>
                  </a:txBody>
                  <a:tcPr/>
                </a:tc>
                <a:tc>
                  <a:txBody>
                    <a:bodyPr/>
                    <a:lstStyle/>
                    <a:p>
                      <a:r>
                        <a:rPr lang="en-IN" sz="1700" b="1" dirty="0">
                          <a:solidFill>
                            <a:schemeClr val="bg1"/>
                          </a:solidFill>
                        </a:rPr>
                        <a:t>7,50,000</a:t>
                      </a:r>
                    </a:p>
                  </a:txBody>
                  <a:tcPr/>
                </a:tc>
                <a:extLst>
                  <a:ext uri="{0D108BD9-81ED-4DB2-BD59-A6C34878D82A}">
                    <a16:rowId xmlns:a16="http://schemas.microsoft.com/office/drawing/2014/main" val="1821062596"/>
                  </a:ext>
                </a:extLst>
              </a:tr>
              <a:tr h="644094">
                <a:tc>
                  <a:txBody>
                    <a:bodyPr/>
                    <a:lstStyle/>
                    <a:p>
                      <a:r>
                        <a:rPr lang="en-IN" sz="1700" b="1" dirty="0">
                          <a:solidFill>
                            <a:schemeClr val="bg1"/>
                          </a:solidFill>
                        </a:rPr>
                        <a:t>CHIEF CO-ORDINATOR</a:t>
                      </a:r>
                    </a:p>
                  </a:txBody>
                  <a:tcPr/>
                </a:tc>
                <a:tc>
                  <a:txBody>
                    <a:bodyPr/>
                    <a:lstStyle/>
                    <a:p>
                      <a:r>
                        <a:rPr lang="en-IN" sz="1700" b="1" dirty="0">
                          <a:solidFill>
                            <a:schemeClr val="bg1"/>
                          </a:solidFill>
                        </a:rPr>
                        <a:t>20.25 CR</a:t>
                      </a:r>
                    </a:p>
                  </a:txBody>
                  <a:tcPr/>
                </a:tc>
                <a:tc>
                  <a:txBody>
                    <a:bodyPr/>
                    <a:lstStyle/>
                    <a:p>
                      <a:r>
                        <a:rPr lang="en-IN" sz="1700" b="1" dirty="0">
                          <a:solidFill>
                            <a:schemeClr val="bg1"/>
                          </a:solidFill>
                        </a:rPr>
                        <a:t>4,00,000</a:t>
                      </a:r>
                    </a:p>
                  </a:txBody>
                  <a:tcPr/>
                </a:tc>
                <a:tc>
                  <a:txBody>
                    <a:bodyPr/>
                    <a:lstStyle/>
                    <a:p>
                      <a:r>
                        <a:rPr lang="en-IN" sz="1700" b="1" dirty="0">
                          <a:solidFill>
                            <a:schemeClr val="bg1"/>
                          </a:solidFill>
                        </a:rPr>
                        <a:t>2,00,000</a:t>
                      </a:r>
                    </a:p>
                  </a:txBody>
                  <a:tcPr/>
                </a:tc>
                <a:tc>
                  <a:txBody>
                    <a:bodyPr/>
                    <a:lstStyle/>
                    <a:p>
                      <a:r>
                        <a:rPr lang="en-IN" sz="1700" b="1" dirty="0">
                          <a:solidFill>
                            <a:schemeClr val="bg1"/>
                          </a:solidFill>
                        </a:rPr>
                        <a:t>2,00,000</a:t>
                      </a:r>
                    </a:p>
                  </a:txBody>
                  <a:tcPr/>
                </a:tc>
                <a:tc>
                  <a:txBody>
                    <a:bodyPr/>
                    <a:lstStyle/>
                    <a:p>
                      <a:r>
                        <a:rPr lang="en-IN" sz="1700" b="1" dirty="0">
                          <a:solidFill>
                            <a:schemeClr val="bg1"/>
                          </a:solidFill>
                        </a:rPr>
                        <a:t>3,50,000</a:t>
                      </a:r>
                    </a:p>
                  </a:txBody>
                  <a:tcPr/>
                </a:tc>
                <a:tc>
                  <a:txBody>
                    <a:bodyPr/>
                    <a:lstStyle/>
                    <a:p>
                      <a:r>
                        <a:rPr lang="en-IN" sz="1700" b="1" dirty="0">
                          <a:solidFill>
                            <a:schemeClr val="bg1"/>
                          </a:solidFill>
                        </a:rPr>
                        <a:t>11,50,000</a:t>
                      </a:r>
                    </a:p>
                  </a:txBody>
                  <a:tcPr/>
                </a:tc>
                <a:extLst>
                  <a:ext uri="{0D108BD9-81ED-4DB2-BD59-A6C34878D82A}">
                    <a16:rowId xmlns:a16="http://schemas.microsoft.com/office/drawing/2014/main" val="1503134298"/>
                  </a:ext>
                </a:extLst>
              </a:tr>
              <a:tr h="644094">
                <a:tc>
                  <a:txBody>
                    <a:bodyPr/>
                    <a:lstStyle/>
                    <a:p>
                      <a:r>
                        <a:rPr lang="en-IN" sz="1700" b="1" dirty="0">
                          <a:solidFill>
                            <a:schemeClr val="bg1"/>
                          </a:solidFill>
                        </a:rPr>
                        <a:t>CHIEF CO- ORDINATOR -1</a:t>
                      </a:r>
                    </a:p>
                  </a:txBody>
                  <a:tcPr/>
                </a:tc>
                <a:tc>
                  <a:txBody>
                    <a:bodyPr/>
                    <a:lstStyle/>
                    <a:p>
                      <a:r>
                        <a:rPr lang="en-IN" sz="1700" b="1" dirty="0">
                          <a:solidFill>
                            <a:schemeClr val="bg1"/>
                          </a:solidFill>
                        </a:rPr>
                        <a:t>50 CR</a:t>
                      </a:r>
                    </a:p>
                  </a:txBody>
                  <a:tcPr/>
                </a:tc>
                <a:tc>
                  <a:txBody>
                    <a:bodyPr/>
                    <a:lstStyle/>
                    <a:p>
                      <a:r>
                        <a:rPr lang="en-IN" sz="1700" b="1" dirty="0">
                          <a:solidFill>
                            <a:schemeClr val="bg1"/>
                          </a:solidFill>
                        </a:rPr>
                        <a:t>6,00,000</a:t>
                      </a:r>
                    </a:p>
                  </a:txBody>
                  <a:tcPr/>
                </a:tc>
                <a:tc>
                  <a:txBody>
                    <a:bodyPr/>
                    <a:lstStyle/>
                    <a:p>
                      <a:r>
                        <a:rPr lang="en-IN" sz="1700" b="1" dirty="0">
                          <a:solidFill>
                            <a:schemeClr val="bg1"/>
                          </a:solidFill>
                        </a:rPr>
                        <a:t>3,00,000</a:t>
                      </a:r>
                    </a:p>
                  </a:txBody>
                  <a:tcPr/>
                </a:tc>
                <a:tc>
                  <a:txBody>
                    <a:bodyPr/>
                    <a:lstStyle/>
                    <a:p>
                      <a:r>
                        <a:rPr lang="en-IN" sz="1700" b="1" dirty="0">
                          <a:solidFill>
                            <a:schemeClr val="bg1"/>
                          </a:solidFill>
                        </a:rPr>
                        <a:t>3,00,000</a:t>
                      </a:r>
                    </a:p>
                  </a:txBody>
                  <a:tcPr/>
                </a:tc>
                <a:tc>
                  <a:txBody>
                    <a:bodyPr/>
                    <a:lstStyle/>
                    <a:p>
                      <a:r>
                        <a:rPr lang="en-IN" sz="1700" b="1" dirty="0">
                          <a:solidFill>
                            <a:schemeClr val="bg1"/>
                          </a:solidFill>
                        </a:rPr>
                        <a:t>5,50,000</a:t>
                      </a:r>
                    </a:p>
                  </a:txBody>
                  <a:tcPr/>
                </a:tc>
                <a:tc>
                  <a:txBody>
                    <a:bodyPr/>
                    <a:lstStyle/>
                    <a:p>
                      <a:r>
                        <a:rPr lang="en-IN" sz="1700" b="1" dirty="0">
                          <a:solidFill>
                            <a:schemeClr val="bg1"/>
                          </a:solidFill>
                        </a:rPr>
                        <a:t>17,50,000</a:t>
                      </a:r>
                    </a:p>
                  </a:txBody>
                  <a:tcPr/>
                </a:tc>
                <a:extLst>
                  <a:ext uri="{0D108BD9-81ED-4DB2-BD59-A6C34878D82A}">
                    <a16:rowId xmlns:a16="http://schemas.microsoft.com/office/drawing/2014/main" val="4067836493"/>
                  </a:ext>
                </a:extLst>
              </a:tr>
              <a:tr h="644094">
                <a:tc>
                  <a:txBody>
                    <a:bodyPr/>
                    <a:lstStyle/>
                    <a:p>
                      <a:r>
                        <a:rPr lang="en-IN" sz="1700" b="1" dirty="0">
                          <a:solidFill>
                            <a:schemeClr val="bg1"/>
                          </a:solidFill>
                        </a:rPr>
                        <a:t>CHIEF CO- ORDINATOR-2</a:t>
                      </a:r>
                    </a:p>
                  </a:txBody>
                  <a:tcPr/>
                </a:tc>
                <a:tc>
                  <a:txBody>
                    <a:bodyPr/>
                    <a:lstStyle/>
                    <a:p>
                      <a:r>
                        <a:rPr lang="en-IN" sz="1700" b="1" dirty="0">
                          <a:solidFill>
                            <a:schemeClr val="bg1"/>
                          </a:solidFill>
                        </a:rPr>
                        <a:t>100 CR</a:t>
                      </a:r>
                    </a:p>
                  </a:txBody>
                  <a:tcPr/>
                </a:tc>
                <a:tc>
                  <a:txBody>
                    <a:bodyPr/>
                    <a:lstStyle/>
                    <a:p>
                      <a:r>
                        <a:rPr lang="en-IN" sz="1700" b="1" dirty="0">
                          <a:solidFill>
                            <a:schemeClr val="bg1"/>
                          </a:solidFill>
                        </a:rPr>
                        <a:t>8,00,000</a:t>
                      </a:r>
                    </a:p>
                  </a:txBody>
                  <a:tcPr/>
                </a:tc>
                <a:tc>
                  <a:txBody>
                    <a:bodyPr/>
                    <a:lstStyle/>
                    <a:p>
                      <a:r>
                        <a:rPr lang="en-IN" sz="1700" b="1" dirty="0">
                          <a:solidFill>
                            <a:schemeClr val="bg1"/>
                          </a:solidFill>
                        </a:rPr>
                        <a:t>4,00,000</a:t>
                      </a:r>
                    </a:p>
                  </a:txBody>
                  <a:tcPr/>
                </a:tc>
                <a:tc>
                  <a:txBody>
                    <a:bodyPr/>
                    <a:lstStyle/>
                    <a:p>
                      <a:r>
                        <a:rPr lang="en-IN" sz="1700" b="1" dirty="0">
                          <a:solidFill>
                            <a:schemeClr val="bg1"/>
                          </a:solidFill>
                        </a:rPr>
                        <a:t>4,00,000</a:t>
                      </a:r>
                    </a:p>
                  </a:txBody>
                  <a:tcPr/>
                </a:tc>
                <a:tc>
                  <a:txBody>
                    <a:bodyPr/>
                    <a:lstStyle/>
                    <a:p>
                      <a:r>
                        <a:rPr lang="en-IN" sz="1700" b="1" dirty="0">
                          <a:solidFill>
                            <a:schemeClr val="bg1"/>
                          </a:solidFill>
                        </a:rPr>
                        <a:t>7,50,000</a:t>
                      </a:r>
                    </a:p>
                  </a:txBody>
                  <a:tcPr/>
                </a:tc>
                <a:tc>
                  <a:txBody>
                    <a:bodyPr/>
                    <a:lstStyle/>
                    <a:p>
                      <a:r>
                        <a:rPr lang="en-IN" sz="1700" b="1" dirty="0">
                          <a:solidFill>
                            <a:schemeClr val="bg1"/>
                          </a:solidFill>
                        </a:rPr>
                        <a:t>23,50,000</a:t>
                      </a:r>
                    </a:p>
                  </a:txBody>
                  <a:tcPr/>
                </a:tc>
                <a:extLst>
                  <a:ext uri="{0D108BD9-81ED-4DB2-BD59-A6C34878D82A}">
                    <a16:rowId xmlns:a16="http://schemas.microsoft.com/office/drawing/2014/main" val="54122747"/>
                  </a:ext>
                </a:extLst>
              </a:tr>
            </a:tbl>
          </a:graphicData>
        </a:graphic>
      </p:graphicFrame>
    </p:spTree>
    <p:extLst>
      <p:ext uri="{BB962C8B-B14F-4D97-AF65-F5344CB8AC3E}">
        <p14:creationId xmlns:p14="http://schemas.microsoft.com/office/powerpoint/2010/main" val="217967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484,200+ Graphic Backgrounds Stock Illustrations, Royalty-Free Vector  Graphics &amp; Clip Art - iStock | Abstract background, Blue graphic background,  Graphic background vector">
            <a:extLst>
              <a:ext uri="{FF2B5EF4-FFF2-40B4-BE49-F238E27FC236}">
                <a16:creationId xmlns:a16="http://schemas.microsoft.com/office/drawing/2014/main" id="{3BBA4310-E30F-F81D-646F-20501042C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20FD29C-90EC-A850-713C-9D43E1406DD6}"/>
              </a:ext>
            </a:extLst>
          </p:cNvPr>
          <p:cNvPicPr>
            <a:picLocks noChangeAspect="1"/>
          </p:cNvPicPr>
          <p:nvPr/>
        </p:nvPicPr>
        <p:blipFill>
          <a:blip r:embed="rId3"/>
          <a:stretch>
            <a:fillRect/>
          </a:stretch>
        </p:blipFill>
        <p:spPr>
          <a:xfrm>
            <a:off x="549237" y="148788"/>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1FA07EBF-6AC3-AE77-32CC-822EE34C8165}"/>
              </a:ext>
            </a:extLst>
          </p:cNvPr>
          <p:cNvSpPr/>
          <p:nvPr/>
        </p:nvSpPr>
        <p:spPr>
          <a:xfrm>
            <a:off x="2537012" y="1071283"/>
            <a:ext cx="6714565" cy="2357717"/>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IN" sz="3600" dirty="0"/>
              <a:t>AFTER COMPLETION OF CHIEF CO-ORDINATOR 2 , HE/SHE WILL BE ELIGIBLE FOR ROYALTY INCOME.</a:t>
            </a:r>
          </a:p>
        </p:txBody>
      </p:sp>
      <p:sp>
        <p:nvSpPr>
          <p:cNvPr id="6" name="Rectangle: Rounded Corners 5">
            <a:extLst>
              <a:ext uri="{FF2B5EF4-FFF2-40B4-BE49-F238E27FC236}">
                <a16:creationId xmlns:a16="http://schemas.microsoft.com/office/drawing/2014/main" id="{DBF61B02-CE73-C781-56A1-F6C7BBD73BC8}"/>
              </a:ext>
            </a:extLst>
          </p:cNvPr>
          <p:cNvSpPr/>
          <p:nvPr/>
        </p:nvSpPr>
        <p:spPr>
          <a:xfrm>
            <a:off x="2537012" y="3769659"/>
            <a:ext cx="6714565" cy="2357717"/>
          </a:xfrm>
          <a:prstGeom prst="roundRect">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IN" sz="3600" dirty="0"/>
              <a:t>ACHIEVERS WILL GET 2% OF ROYALT INCOME ON COMPANIES TURNOVER AMONG THE ACHIEVERS.</a:t>
            </a:r>
          </a:p>
        </p:txBody>
      </p:sp>
    </p:spTree>
    <p:extLst>
      <p:ext uri="{BB962C8B-B14F-4D97-AF65-F5344CB8AC3E}">
        <p14:creationId xmlns:p14="http://schemas.microsoft.com/office/powerpoint/2010/main" val="335365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ellow Stripe, PPT Background Graphic Picture HD - Photo #962 -  Click4Vector I Your Best Design Place free ✓ Graphic Design ✓ Clipart Png ✓  Infographics Vector ✓ Icons Vector ✓ Banner">
            <a:extLst>
              <a:ext uri="{FF2B5EF4-FFF2-40B4-BE49-F238E27FC236}">
                <a16:creationId xmlns:a16="http://schemas.microsoft.com/office/drawing/2014/main" id="{F5BAB3DF-6923-C899-CFEB-9202D6D45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54BA9C7-2FA9-984D-556F-6A754E286D66}"/>
              </a:ext>
            </a:extLst>
          </p:cNvPr>
          <p:cNvSpPr/>
          <p:nvPr/>
        </p:nvSpPr>
        <p:spPr>
          <a:xfrm>
            <a:off x="3334870" y="170330"/>
            <a:ext cx="4903695" cy="537881"/>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dirty="0"/>
              <a:t>NEW LEVEL ACHIEVE REWARD </a:t>
            </a:r>
          </a:p>
        </p:txBody>
      </p:sp>
      <p:sp>
        <p:nvSpPr>
          <p:cNvPr id="5" name="Rectangle: Rounded Corners 4">
            <a:extLst>
              <a:ext uri="{FF2B5EF4-FFF2-40B4-BE49-F238E27FC236}">
                <a16:creationId xmlns:a16="http://schemas.microsoft.com/office/drawing/2014/main" id="{07CCE8F4-6D12-6EBA-6E89-724C778E3E91}"/>
              </a:ext>
            </a:extLst>
          </p:cNvPr>
          <p:cNvSpPr/>
          <p:nvPr/>
        </p:nvSpPr>
        <p:spPr>
          <a:xfrm>
            <a:off x="3226484" y="1107139"/>
            <a:ext cx="2869516" cy="1869143"/>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dirty="0"/>
              <a:t>SR. EXECUTIVE-OFFICE PORTFOLIO BAG	</a:t>
            </a:r>
          </a:p>
        </p:txBody>
      </p:sp>
      <p:pic>
        <p:nvPicPr>
          <p:cNvPr id="6" name="Picture 2" descr="Buy 16 Leather Black Briefcase Laptop Bag Leather Satchel Online in India -  Etsy">
            <a:extLst>
              <a:ext uri="{FF2B5EF4-FFF2-40B4-BE49-F238E27FC236}">
                <a16:creationId xmlns:a16="http://schemas.microsoft.com/office/drawing/2014/main" id="{6AD19C72-E1DD-E86F-A500-0C9B5C4CC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97" y="1112973"/>
            <a:ext cx="2378903" cy="1979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Rounded Corners 6">
            <a:extLst>
              <a:ext uri="{FF2B5EF4-FFF2-40B4-BE49-F238E27FC236}">
                <a16:creationId xmlns:a16="http://schemas.microsoft.com/office/drawing/2014/main" id="{55F9BFA6-EE11-1763-0074-3CD15E86300F}"/>
              </a:ext>
            </a:extLst>
          </p:cNvPr>
          <p:cNvSpPr/>
          <p:nvPr/>
        </p:nvSpPr>
        <p:spPr>
          <a:xfrm>
            <a:off x="9445543" y="996430"/>
            <a:ext cx="2459585" cy="209037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2400" dirty="0"/>
              <a:t>SR.EXECUTIVE-1</a:t>
            </a:r>
          </a:p>
          <a:p>
            <a:pPr algn="ctr"/>
            <a:r>
              <a:rPr lang="en-IN" sz="2400" dirty="0"/>
              <a:t>SMART PHONE</a:t>
            </a:r>
          </a:p>
        </p:txBody>
      </p:sp>
      <p:pic>
        <p:nvPicPr>
          <p:cNvPr id="8" name="Picture 4" descr="Best Mobile Phones in India (July, 2023) | Latest &amp; New Smartphones Price.">
            <a:extLst>
              <a:ext uri="{FF2B5EF4-FFF2-40B4-BE49-F238E27FC236}">
                <a16:creationId xmlns:a16="http://schemas.microsoft.com/office/drawing/2014/main" id="{19309EDF-6D07-2EF4-FAE5-11D86D622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073" y="975144"/>
            <a:ext cx="2378903" cy="2111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A3848369-F965-A79C-1DB7-B814A8F07CB2}"/>
              </a:ext>
            </a:extLst>
          </p:cNvPr>
          <p:cNvPicPr>
            <a:picLocks noChangeAspect="1"/>
          </p:cNvPicPr>
          <p:nvPr/>
        </p:nvPicPr>
        <p:blipFill>
          <a:blip r:embed="rId5"/>
          <a:stretch>
            <a:fillRect/>
          </a:stretch>
        </p:blipFill>
        <p:spPr>
          <a:xfrm>
            <a:off x="418085" y="166549"/>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FDF0A8B6-06E6-C757-16C0-48F8C6E31180}"/>
              </a:ext>
            </a:extLst>
          </p:cNvPr>
          <p:cNvSpPr/>
          <p:nvPr/>
        </p:nvSpPr>
        <p:spPr>
          <a:xfrm>
            <a:off x="3226484" y="3473823"/>
            <a:ext cx="3012142" cy="2085861"/>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2400" dirty="0"/>
              <a:t>SR. EXECUTIVE-2</a:t>
            </a:r>
          </a:p>
          <a:p>
            <a:pPr algn="ctr"/>
            <a:r>
              <a:rPr lang="en-IN" sz="2400" dirty="0"/>
              <a:t>LAPTOP</a:t>
            </a:r>
          </a:p>
        </p:txBody>
      </p:sp>
      <p:pic>
        <p:nvPicPr>
          <p:cNvPr id="3" name="Picture 6" descr="Dell Latitude 3420 Business Laptop | Dell India">
            <a:extLst>
              <a:ext uri="{FF2B5EF4-FFF2-40B4-BE49-F238E27FC236}">
                <a16:creationId xmlns:a16="http://schemas.microsoft.com/office/drawing/2014/main" id="{EF50E0BD-E3F3-9489-E1E9-87AB93D945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085" y="3579832"/>
            <a:ext cx="2622917" cy="1979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ectangle: Rounded Corners 23">
            <a:extLst>
              <a:ext uri="{FF2B5EF4-FFF2-40B4-BE49-F238E27FC236}">
                <a16:creationId xmlns:a16="http://schemas.microsoft.com/office/drawing/2014/main" id="{FC61648B-E31C-9F38-D304-CF04548745AD}"/>
              </a:ext>
            </a:extLst>
          </p:cNvPr>
          <p:cNvSpPr/>
          <p:nvPr/>
        </p:nvSpPr>
        <p:spPr>
          <a:xfrm>
            <a:off x="9507278" y="3408635"/>
            <a:ext cx="2459585" cy="208586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2400" dirty="0"/>
              <a:t>DEVELOPER</a:t>
            </a:r>
          </a:p>
          <a:p>
            <a:pPr algn="ctr"/>
            <a:r>
              <a:rPr lang="en-IN" sz="2400" dirty="0"/>
              <a:t>150 CC</a:t>
            </a:r>
          </a:p>
          <a:p>
            <a:pPr algn="ctr"/>
            <a:r>
              <a:rPr lang="en-IN" sz="2400" dirty="0"/>
              <a:t>BAJAJ PULSAR</a:t>
            </a:r>
          </a:p>
        </p:txBody>
      </p:sp>
      <p:pic>
        <p:nvPicPr>
          <p:cNvPr id="25" name="Picture 2" descr="Bajaj Pulsar 150 Price in Delhi - On Road Price of Bajaj Pulsar 150 in  Delhi | Autocar India">
            <a:extLst>
              <a:ext uri="{FF2B5EF4-FFF2-40B4-BE49-F238E27FC236}">
                <a16:creationId xmlns:a16="http://schemas.microsoft.com/office/drawing/2014/main" id="{60B9A813-4F83-D1A1-EF48-F3032234C5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4073" y="3579832"/>
            <a:ext cx="2388835" cy="1988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929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ellow Stripe, PPT Background Graphic Picture HD - Photo #962 -  Click4Vector I Your Best Design Place free ✓ Graphic Design ✓ Clipart Png ✓  Infographics Vector ✓ Icons Vector ✓ Banner">
            <a:extLst>
              <a:ext uri="{FF2B5EF4-FFF2-40B4-BE49-F238E27FC236}">
                <a16:creationId xmlns:a16="http://schemas.microsoft.com/office/drawing/2014/main" id="{F5BAB3DF-6923-C899-CFEB-9202D6D45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54BA9C7-2FA9-984D-556F-6A754E286D66}"/>
              </a:ext>
            </a:extLst>
          </p:cNvPr>
          <p:cNvSpPr/>
          <p:nvPr/>
        </p:nvSpPr>
        <p:spPr>
          <a:xfrm>
            <a:off x="3334870" y="170330"/>
            <a:ext cx="4903695" cy="537881"/>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dirty="0"/>
              <a:t>NEW LEVEL ACHIEVE REWARD </a:t>
            </a:r>
          </a:p>
        </p:txBody>
      </p:sp>
      <p:pic>
        <p:nvPicPr>
          <p:cNvPr id="23" name="Picture 22">
            <a:extLst>
              <a:ext uri="{FF2B5EF4-FFF2-40B4-BE49-F238E27FC236}">
                <a16:creationId xmlns:a16="http://schemas.microsoft.com/office/drawing/2014/main" id="{A3848369-F965-A79C-1DB7-B814A8F07CB2}"/>
              </a:ext>
            </a:extLst>
          </p:cNvPr>
          <p:cNvPicPr>
            <a:picLocks noChangeAspect="1"/>
          </p:cNvPicPr>
          <p:nvPr/>
        </p:nvPicPr>
        <p:blipFill>
          <a:blip r:embed="rId3"/>
          <a:stretch>
            <a:fillRect/>
          </a:stretch>
        </p:blipFill>
        <p:spPr>
          <a:xfrm>
            <a:off x="456797" y="170330"/>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Rounded Corners 8">
            <a:extLst>
              <a:ext uri="{FF2B5EF4-FFF2-40B4-BE49-F238E27FC236}">
                <a16:creationId xmlns:a16="http://schemas.microsoft.com/office/drawing/2014/main" id="{CC32E67C-4077-B414-1F3A-51641D92693C}"/>
              </a:ext>
            </a:extLst>
          </p:cNvPr>
          <p:cNvSpPr/>
          <p:nvPr/>
        </p:nvSpPr>
        <p:spPr>
          <a:xfrm>
            <a:off x="3334870" y="1519519"/>
            <a:ext cx="2330824" cy="2164975"/>
          </a:xfrm>
          <a:prstGeom prst="round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2400" dirty="0"/>
              <a:t>SR. DEVELOPER</a:t>
            </a:r>
          </a:p>
          <a:p>
            <a:pPr algn="ctr"/>
            <a:r>
              <a:rPr lang="en-IN" sz="2400" dirty="0"/>
              <a:t>ROYAL ENFIELD</a:t>
            </a:r>
          </a:p>
        </p:txBody>
      </p:sp>
      <p:pic>
        <p:nvPicPr>
          <p:cNvPr id="10" name="Picture 4" descr="Motorcycles | Latest Bikes in India | Two Wheelers | Royal Enfield">
            <a:extLst>
              <a:ext uri="{FF2B5EF4-FFF2-40B4-BE49-F238E27FC236}">
                <a16:creationId xmlns:a16="http://schemas.microsoft.com/office/drawing/2014/main" id="{6A438AAF-63B9-7F04-F1EA-50116C43F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74" y="1499419"/>
            <a:ext cx="2643208" cy="216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Rounded Corners 10">
            <a:extLst>
              <a:ext uri="{FF2B5EF4-FFF2-40B4-BE49-F238E27FC236}">
                <a16:creationId xmlns:a16="http://schemas.microsoft.com/office/drawing/2014/main" id="{D3B0A7E3-878D-D195-B0D7-03B4F596D9AC}"/>
              </a:ext>
            </a:extLst>
          </p:cNvPr>
          <p:cNvSpPr/>
          <p:nvPr/>
        </p:nvSpPr>
        <p:spPr>
          <a:xfrm>
            <a:off x="8955742" y="1499419"/>
            <a:ext cx="2688808" cy="2274722"/>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IN" sz="2400" dirty="0"/>
              <a:t>SR. DEVELOPER -1</a:t>
            </a:r>
          </a:p>
          <a:p>
            <a:pPr algn="ctr"/>
            <a:r>
              <a:rPr lang="en-IN" sz="2400" dirty="0"/>
              <a:t>RENAULT KWID</a:t>
            </a:r>
          </a:p>
        </p:txBody>
      </p:sp>
      <p:pic>
        <p:nvPicPr>
          <p:cNvPr id="12" name="Picture 6" descr="Renault Kwid facelift: Price, features, specifications, other important  details you should know">
            <a:extLst>
              <a:ext uri="{FF2B5EF4-FFF2-40B4-BE49-F238E27FC236}">
                <a16:creationId xmlns:a16="http://schemas.microsoft.com/office/drawing/2014/main" id="{64F0D5C0-A738-F47F-45AC-F7AE00C2B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388" y="1499419"/>
            <a:ext cx="2521100" cy="2185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Rounded Corners 12">
            <a:extLst>
              <a:ext uri="{FF2B5EF4-FFF2-40B4-BE49-F238E27FC236}">
                <a16:creationId xmlns:a16="http://schemas.microsoft.com/office/drawing/2014/main" id="{224266D6-3FAD-50B7-CC6C-0751FD6F3275}"/>
              </a:ext>
            </a:extLst>
          </p:cNvPr>
          <p:cNvSpPr/>
          <p:nvPr/>
        </p:nvSpPr>
        <p:spPr>
          <a:xfrm>
            <a:off x="3276511" y="4330655"/>
            <a:ext cx="2451936" cy="216497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400" dirty="0"/>
              <a:t>CO-ORDINATOR</a:t>
            </a:r>
          </a:p>
          <a:p>
            <a:pPr algn="ctr"/>
            <a:r>
              <a:rPr lang="en-IN" sz="2400" dirty="0"/>
              <a:t>HYUNDAI i10</a:t>
            </a:r>
          </a:p>
        </p:txBody>
      </p:sp>
      <p:pic>
        <p:nvPicPr>
          <p:cNvPr id="14" name="Picture 4" descr="Tata Nexon Price 2023, Images, Colours &amp; Reviews">
            <a:extLst>
              <a:ext uri="{FF2B5EF4-FFF2-40B4-BE49-F238E27FC236}">
                <a16:creationId xmlns:a16="http://schemas.microsoft.com/office/drawing/2014/main" id="{DB841CDE-346B-6FE6-38DA-542E4FCE8A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388" y="4152061"/>
            <a:ext cx="2521100" cy="2233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 descr="i10 Highlights | Cars - Hyundai Worldwide">
            <a:extLst>
              <a:ext uri="{FF2B5EF4-FFF2-40B4-BE49-F238E27FC236}">
                <a16:creationId xmlns:a16="http://schemas.microsoft.com/office/drawing/2014/main" id="{00030FF3-CCF9-D2E4-9150-B30698D3FA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97" y="4347152"/>
            <a:ext cx="2496985" cy="2148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Rounded Corners 15">
            <a:extLst>
              <a:ext uri="{FF2B5EF4-FFF2-40B4-BE49-F238E27FC236}">
                <a16:creationId xmlns:a16="http://schemas.microsoft.com/office/drawing/2014/main" id="{86E83EC3-B89F-4F5E-6AC8-D1922A322878}"/>
              </a:ext>
            </a:extLst>
          </p:cNvPr>
          <p:cNvSpPr/>
          <p:nvPr/>
        </p:nvSpPr>
        <p:spPr>
          <a:xfrm>
            <a:off x="8955742" y="4111019"/>
            <a:ext cx="2688808" cy="227472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IN" sz="2400" dirty="0"/>
              <a:t>SR. CO-ORDINATOR</a:t>
            </a:r>
          </a:p>
          <a:p>
            <a:pPr algn="ctr"/>
            <a:r>
              <a:rPr lang="en-IN" sz="2400" dirty="0"/>
              <a:t>TATA NEXON</a:t>
            </a:r>
          </a:p>
        </p:txBody>
      </p:sp>
    </p:spTree>
    <p:extLst>
      <p:ext uri="{BB962C8B-B14F-4D97-AF65-F5344CB8AC3E}">
        <p14:creationId xmlns:p14="http://schemas.microsoft.com/office/powerpoint/2010/main" val="269048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ellow Stripe, PPT Background Graphic Picture HD - Photo #962 -  Click4Vector I Your Best Design Place free ✓ Graphic Design ✓ Clipart Png ✓  Infographics Vector ✓ Icons Vector ✓ Banner">
            <a:extLst>
              <a:ext uri="{FF2B5EF4-FFF2-40B4-BE49-F238E27FC236}">
                <a16:creationId xmlns:a16="http://schemas.microsoft.com/office/drawing/2014/main" id="{7F4F5DFA-B459-71D7-6706-94964BBCF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1A66100E-914C-DE0D-D8F9-BF1F78950808}"/>
              </a:ext>
            </a:extLst>
          </p:cNvPr>
          <p:cNvSpPr/>
          <p:nvPr/>
        </p:nvSpPr>
        <p:spPr>
          <a:xfrm>
            <a:off x="8896378" y="1111287"/>
            <a:ext cx="3009693" cy="195762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IN" sz="2400" dirty="0"/>
              <a:t>CHIEF –CO ORDINATOR -1</a:t>
            </a:r>
          </a:p>
          <a:p>
            <a:pPr algn="ctr"/>
            <a:r>
              <a:rPr lang="en-IN" sz="2400" dirty="0"/>
              <a:t>TOYOTA FORTUNER</a:t>
            </a:r>
          </a:p>
        </p:txBody>
      </p:sp>
      <p:pic>
        <p:nvPicPr>
          <p:cNvPr id="5" name="Picture 2" descr="2021 Toyota Fortuner - Top 4 interior accessories - CarWale">
            <a:extLst>
              <a:ext uri="{FF2B5EF4-FFF2-40B4-BE49-F238E27FC236}">
                <a16:creationId xmlns:a16="http://schemas.microsoft.com/office/drawing/2014/main" id="{2C202CC2-BAB3-8254-A078-869C037FC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270" y="1111287"/>
            <a:ext cx="2688771" cy="2006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Rounded Corners 5">
            <a:extLst>
              <a:ext uri="{FF2B5EF4-FFF2-40B4-BE49-F238E27FC236}">
                <a16:creationId xmlns:a16="http://schemas.microsoft.com/office/drawing/2014/main" id="{7D0D75E5-A1A4-426C-C1C9-B72F9AABCAC2}"/>
              </a:ext>
            </a:extLst>
          </p:cNvPr>
          <p:cNvSpPr/>
          <p:nvPr/>
        </p:nvSpPr>
        <p:spPr>
          <a:xfrm>
            <a:off x="6176683" y="3912350"/>
            <a:ext cx="3009693" cy="2129861"/>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CHIEF –CO ORDINATOR -2</a:t>
            </a:r>
          </a:p>
          <a:p>
            <a:pPr algn="ctr"/>
            <a:r>
              <a:rPr lang="en-IN" sz="2400" dirty="0"/>
              <a:t>AUDI A3</a:t>
            </a:r>
          </a:p>
        </p:txBody>
      </p:sp>
      <p:pic>
        <p:nvPicPr>
          <p:cNvPr id="7" name="Picture 4" descr="Audi A3 2023 SUV Expected Price ₹ 35 Lakh, 2023 Launch Date, Bookings in  India">
            <a:extLst>
              <a:ext uri="{FF2B5EF4-FFF2-40B4-BE49-F238E27FC236}">
                <a16:creationId xmlns:a16="http://schemas.microsoft.com/office/drawing/2014/main" id="{5BE84C8B-CA36-4EAB-45C7-895FE67C8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306" y="3912351"/>
            <a:ext cx="3145411" cy="2006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Rounded Corners 7">
            <a:extLst>
              <a:ext uri="{FF2B5EF4-FFF2-40B4-BE49-F238E27FC236}">
                <a16:creationId xmlns:a16="http://schemas.microsoft.com/office/drawing/2014/main" id="{D795C100-BC93-B6DB-A3A4-ADE28B6098E9}"/>
              </a:ext>
            </a:extLst>
          </p:cNvPr>
          <p:cNvSpPr/>
          <p:nvPr/>
        </p:nvSpPr>
        <p:spPr>
          <a:xfrm>
            <a:off x="3334870" y="170330"/>
            <a:ext cx="4903695" cy="537881"/>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dirty="0"/>
              <a:t>NEW LEVEL ACHIEVE REWARD </a:t>
            </a:r>
          </a:p>
        </p:txBody>
      </p:sp>
      <p:pic>
        <p:nvPicPr>
          <p:cNvPr id="9" name="Picture 8">
            <a:extLst>
              <a:ext uri="{FF2B5EF4-FFF2-40B4-BE49-F238E27FC236}">
                <a16:creationId xmlns:a16="http://schemas.microsoft.com/office/drawing/2014/main" id="{FF0EC23D-8E6A-D5C1-D73E-32C4D58DBD31}"/>
              </a:ext>
            </a:extLst>
          </p:cNvPr>
          <p:cNvPicPr>
            <a:picLocks noChangeAspect="1"/>
          </p:cNvPicPr>
          <p:nvPr/>
        </p:nvPicPr>
        <p:blipFill>
          <a:blip r:embed="rId5"/>
          <a:stretch>
            <a:fillRect/>
          </a:stretch>
        </p:blipFill>
        <p:spPr>
          <a:xfrm>
            <a:off x="418085" y="166549"/>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9306CDB-5002-262A-78B7-5FAA1EAFC71D}"/>
              </a:ext>
            </a:extLst>
          </p:cNvPr>
          <p:cNvSpPr/>
          <p:nvPr/>
        </p:nvSpPr>
        <p:spPr>
          <a:xfrm>
            <a:off x="2843034" y="1113227"/>
            <a:ext cx="2796290" cy="200660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2400" dirty="0"/>
              <a:t>CHIEF- CO ORDINATOR</a:t>
            </a:r>
          </a:p>
          <a:p>
            <a:pPr algn="ctr"/>
            <a:r>
              <a:rPr lang="en-IN" sz="2400" dirty="0"/>
              <a:t>MAHINDRA SUV</a:t>
            </a:r>
          </a:p>
        </p:txBody>
      </p:sp>
      <p:pic>
        <p:nvPicPr>
          <p:cNvPr id="3" name="Picture 6" descr="Mahindra XUV500 Images - XUV500 Car Images, Interior &amp; Exterior Photos">
            <a:extLst>
              <a:ext uri="{FF2B5EF4-FFF2-40B4-BE49-F238E27FC236}">
                <a16:creationId xmlns:a16="http://schemas.microsoft.com/office/drawing/2014/main" id="{14CBD7FB-3A35-923E-E9DB-D9E6AB81DC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29" y="1113227"/>
            <a:ext cx="2233153" cy="1957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804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reate a Thank You Page that Makes Money for You | Creative Handles">
            <a:extLst>
              <a:ext uri="{FF2B5EF4-FFF2-40B4-BE49-F238E27FC236}">
                <a16:creationId xmlns:a16="http://schemas.microsoft.com/office/drawing/2014/main" id="{31EE2AC2-1ED5-68A7-7F78-0AE420BA7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72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F76A921-9BDA-0B51-C7B5-294991E98C18}"/>
              </a:ext>
            </a:extLst>
          </p:cNvPr>
          <p:cNvPicPr>
            <a:picLocks noChangeAspect="1"/>
          </p:cNvPicPr>
          <p:nvPr/>
        </p:nvPicPr>
        <p:blipFill>
          <a:blip r:embed="rId3"/>
          <a:stretch>
            <a:fillRect/>
          </a:stretch>
        </p:blipFill>
        <p:spPr>
          <a:xfrm>
            <a:off x="549237" y="148788"/>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342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C5DB13-25CF-665E-94EF-D7B0B48A9E62}"/>
              </a:ext>
            </a:extLst>
          </p:cNvPr>
          <p:cNvPicPr>
            <a:picLocks noChangeAspect="1"/>
          </p:cNvPicPr>
          <p:nvPr/>
        </p:nvPicPr>
        <p:blipFill>
          <a:blip r:embed="rId2"/>
          <a:stretch>
            <a:fillRect/>
          </a:stretch>
        </p:blipFill>
        <p:spPr>
          <a:xfrm>
            <a:off x="21073" y="0"/>
            <a:ext cx="6179344" cy="6858000"/>
          </a:xfrm>
          <a:prstGeom prst="rect">
            <a:avLst/>
          </a:prstGeom>
        </p:spPr>
      </p:pic>
      <p:sp>
        <p:nvSpPr>
          <p:cNvPr id="6" name="TextBox 5">
            <a:extLst>
              <a:ext uri="{FF2B5EF4-FFF2-40B4-BE49-F238E27FC236}">
                <a16:creationId xmlns:a16="http://schemas.microsoft.com/office/drawing/2014/main" id="{7005079C-3648-55E2-B5E7-6948D22B0761}"/>
              </a:ext>
            </a:extLst>
          </p:cNvPr>
          <p:cNvSpPr txBox="1"/>
          <p:nvPr/>
        </p:nvSpPr>
        <p:spPr>
          <a:xfrm>
            <a:off x="6687670" y="1102658"/>
            <a:ext cx="5056095" cy="3139321"/>
          </a:xfrm>
          <a:prstGeom prst="rect">
            <a:avLst/>
          </a:prstGeom>
          <a:noFill/>
        </p:spPr>
        <p:txBody>
          <a:bodyPr wrap="square" rtlCol="0">
            <a:spAutoFit/>
          </a:bodyPr>
          <a:lstStyle/>
          <a:p>
            <a:pPr algn="l"/>
            <a:r>
              <a:rPr lang="en-US" b="1" i="0" dirty="0">
                <a:solidFill>
                  <a:srgbClr val="2D2D2D"/>
                </a:solidFill>
                <a:effectLst/>
                <a:latin typeface="Lato" panose="020B0604020202020204" pitchFamily="34" charset="0"/>
              </a:rPr>
              <a:t>About </a:t>
            </a:r>
            <a:r>
              <a:rPr lang="en-US" b="1" dirty="0">
                <a:solidFill>
                  <a:srgbClr val="FF0000"/>
                </a:solidFill>
                <a:latin typeface="Lato" panose="020B0604020202020204" pitchFamily="34" charset="0"/>
              </a:rPr>
              <a:t>9 Legends Entertainment</a:t>
            </a:r>
            <a:r>
              <a:rPr lang="en-US" b="1" i="0" dirty="0">
                <a:solidFill>
                  <a:srgbClr val="FF0000"/>
                </a:solidFill>
                <a:effectLst/>
                <a:latin typeface="Lato" panose="020B0604020202020204" pitchFamily="34" charset="0"/>
              </a:rPr>
              <a:t>:</a:t>
            </a:r>
          </a:p>
          <a:p>
            <a:pPr algn="l"/>
            <a:endParaRPr lang="en-US" b="1" i="0" dirty="0">
              <a:solidFill>
                <a:srgbClr val="2D2D2D"/>
              </a:solidFill>
              <a:effectLst/>
              <a:latin typeface="Lato" panose="020B0604020202020204" pitchFamily="34" charset="0"/>
            </a:endParaRPr>
          </a:p>
          <a:p>
            <a:pPr algn="l"/>
            <a:r>
              <a:rPr lang="en-US" b="0" i="0" dirty="0">
                <a:solidFill>
                  <a:srgbClr val="333333"/>
                </a:solidFill>
                <a:effectLst/>
                <a:latin typeface="Open Sans" panose="020B0606030504020204" pitchFamily="34" charset="0"/>
              </a:rPr>
              <a:t>Our goal is to always find the best solution for our customers to maximize their profit. Hence, our services are based on honesty, transparency, security and professionalism. To be the most preferred business group in the market place by operating within boundaries of ethics, compliance and integrity.</a:t>
            </a:r>
          </a:p>
          <a:p>
            <a:endParaRPr lang="en-IN" dirty="0"/>
          </a:p>
        </p:txBody>
      </p:sp>
      <p:sp>
        <p:nvSpPr>
          <p:cNvPr id="9" name="TextBox 8">
            <a:extLst>
              <a:ext uri="{FF2B5EF4-FFF2-40B4-BE49-F238E27FC236}">
                <a16:creationId xmlns:a16="http://schemas.microsoft.com/office/drawing/2014/main" id="{490B47BB-9A04-418E-2DFD-66AF14CF9EC9}"/>
              </a:ext>
            </a:extLst>
          </p:cNvPr>
          <p:cNvSpPr txBox="1"/>
          <p:nvPr/>
        </p:nvSpPr>
        <p:spPr>
          <a:xfrm>
            <a:off x="6687670" y="4072716"/>
            <a:ext cx="4930589" cy="646331"/>
          </a:xfrm>
          <a:prstGeom prst="rect">
            <a:avLst/>
          </a:prstGeom>
          <a:noFill/>
        </p:spPr>
        <p:txBody>
          <a:bodyPr wrap="square">
            <a:spAutoFit/>
          </a:bodyPr>
          <a:lstStyle/>
          <a:p>
            <a:pPr algn="just"/>
            <a:r>
              <a:rPr lang="en-US" b="0" i="0" dirty="0">
                <a:solidFill>
                  <a:srgbClr val="202124"/>
                </a:solidFill>
                <a:effectLst/>
                <a:latin typeface="arial" panose="020B0604020202020204" pitchFamily="34" charset="0"/>
              </a:rPr>
              <a:t>We are providing earning for our members to view video through our application.</a:t>
            </a:r>
            <a:endParaRPr lang="en-IN" dirty="0"/>
          </a:p>
        </p:txBody>
      </p:sp>
      <p:pic>
        <p:nvPicPr>
          <p:cNvPr id="2" name="Picture 1">
            <a:extLst>
              <a:ext uri="{FF2B5EF4-FFF2-40B4-BE49-F238E27FC236}">
                <a16:creationId xmlns:a16="http://schemas.microsoft.com/office/drawing/2014/main" id="{AE7BD777-CC5A-19A1-530E-069AD31E809F}"/>
              </a:ext>
            </a:extLst>
          </p:cNvPr>
          <p:cNvPicPr>
            <a:picLocks noChangeAspect="1"/>
          </p:cNvPicPr>
          <p:nvPr/>
        </p:nvPicPr>
        <p:blipFill>
          <a:blip r:embed="rId3"/>
          <a:stretch>
            <a:fillRect/>
          </a:stretch>
        </p:blipFill>
        <p:spPr>
          <a:xfrm>
            <a:off x="10231115" y="175682"/>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03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57EA73-1110-4C1A-9194-D42ACEE6128D}"/>
              </a:ext>
            </a:extLst>
          </p:cNvPr>
          <p:cNvPicPr>
            <a:picLocks noChangeAspect="1"/>
          </p:cNvPicPr>
          <p:nvPr/>
        </p:nvPicPr>
        <p:blipFill>
          <a:blip r:embed="rId2"/>
          <a:stretch>
            <a:fillRect/>
          </a:stretch>
        </p:blipFill>
        <p:spPr>
          <a:xfrm>
            <a:off x="10231115" y="175682"/>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54AF0C5A-01A7-8A14-F1FE-2CABA6DFC597}"/>
              </a:ext>
            </a:extLst>
          </p:cNvPr>
          <p:cNvPicPr>
            <a:picLocks noChangeAspect="1"/>
          </p:cNvPicPr>
          <p:nvPr/>
        </p:nvPicPr>
        <p:blipFill>
          <a:blip r:embed="rId3"/>
          <a:stretch>
            <a:fillRect/>
          </a:stretch>
        </p:blipFill>
        <p:spPr>
          <a:xfrm>
            <a:off x="1299129" y="673999"/>
            <a:ext cx="2546729" cy="527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772FB0B-75DB-B0F7-D10C-BB005723583C}"/>
              </a:ext>
            </a:extLst>
          </p:cNvPr>
          <p:cNvPicPr>
            <a:picLocks noChangeAspect="1"/>
          </p:cNvPicPr>
          <p:nvPr/>
        </p:nvPicPr>
        <p:blipFill>
          <a:blip r:embed="rId3"/>
          <a:stretch>
            <a:fillRect/>
          </a:stretch>
        </p:blipFill>
        <p:spPr>
          <a:xfrm>
            <a:off x="976399" y="498847"/>
            <a:ext cx="2546729" cy="527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EF6E341B-1017-8182-C7DE-2AC079C23615}"/>
              </a:ext>
            </a:extLst>
          </p:cNvPr>
          <p:cNvPicPr>
            <a:picLocks noChangeAspect="1"/>
          </p:cNvPicPr>
          <p:nvPr/>
        </p:nvPicPr>
        <p:blipFill>
          <a:blip r:embed="rId2"/>
          <a:stretch>
            <a:fillRect/>
          </a:stretch>
        </p:blipFill>
        <p:spPr>
          <a:xfrm>
            <a:off x="10553845" y="175681"/>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C12788EC-C224-7963-5AE8-FF17A205BEDE}"/>
              </a:ext>
            </a:extLst>
          </p:cNvPr>
          <p:cNvPicPr>
            <a:picLocks noChangeAspect="1"/>
          </p:cNvPicPr>
          <p:nvPr/>
        </p:nvPicPr>
        <p:blipFill>
          <a:blip r:embed="rId3"/>
          <a:stretch>
            <a:fillRect/>
          </a:stretch>
        </p:blipFill>
        <p:spPr>
          <a:xfrm>
            <a:off x="1128799" y="651247"/>
            <a:ext cx="2546729" cy="527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43695CD6-24A6-924B-98A1-D991CA8369DA}"/>
              </a:ext>
            </a:extLst>
          </p:cNvPr>
          <p:cNvPicPr>
            <a:picLocks noChangeAspect="1"/>
          </p:cNvPicPr>
          <p:nvPr/>
        </p:nvPicPr>
        <p:blipFill>
          <a:blip r:embed="rId2"/>
          <a:stretch>
            <a:fillRect/>
          </a:stretch>
        </p:blipFill>
        <p:spPr>
          <a:xfrm>
            <a:off x="10639008" y="175680"/>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B08B7461-80F7-29E8-3B83-66CFD5D2B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4753" cy="6858000"/>
          </a:xfrm>
          <a:prstGeom prst="rect">
            <a:avLst/>
          </a:prstGeom>
        </p:spPr>
      </p:pic>
      <p:pic>
        <p:nvPicPr>
          <p:cNvPr id="13" name="Picture 12">
            <a:extLst>
              <a:ext uri="{FF2B5EF4-FFF2-40B4-BE49-F238E27FC236}">
                <a16:creationId xmlns:a16="http://schemas.microsoft.com/office/drawing/2014/main" id="{58866668-50F6-6B86-7EC7-F3D90807D1CE}"/>
              </a:ext>
            </a:extLst>
          </p:cNvPr>
          <p:cNvPicPr>
            <a:picLocks noChangeAspect="1"/>
          </p:cNvPicPr>
          <p:nvPr/>
        </p:nvPicPr>
        <p:blipFill>
          <a:blip r:embed="rId3"/>
          <a:stretch>
            <a:fillRect/>
          </a:stretch>
        </p:blipFill>
        <p:spPr>
          <a:xfrm>
            <a:off x="1128799" y="651247"/>
            <a:ext cx="2546729" cy="527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84DCF19A-7B64-3145-45F2-DF124561347E}"/>
              </a:ext>
            </a:extLst>
          </p:cNvPr>
          <p:cNvPicPr>
            <a:picLocks noChangeAspect="1"/>
          </p:cNvPicPr>
          <p:nvPr/>
        </p:nvPicPr>
        <p:blipFill>
          <a:blip r:embed="rId2"/>
          <a:stretch>
            <a:fillRect/>
          </a:stretch>
        </p:blipFill>
        <p:spPr>
          <a:xfrm>
            <a:off x="6143208" y="3105834"/>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186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Easy Apps to Watch Videos &amp; Earn Money Online in India">
            <a:extLst>
              <a:ext uri="{FF2B5EF4-FFF2-40B4-BE49-F238E27FC236}">
                <a16:creationId xmlns:a16="http://schemas.microsoft.com/office/drawing/2014/main" id="{30FB4170-077A-7A2F-E2FC-72451463D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B698074-82BD-2EEA-357F-D9E6CC7DFC5C}"/>
              </a:ext>
            </a:extLst>
          </p:cNvPr>
          <p:cNvPicPr>
            <a:picLocks noChangeAspect="1"/>
          </p:cNvPicPr>
          <p:nvPr/>
        </p:nvPicPr>
        <p:blipFill>
          <a:blip r:embed="rId3"/>
          <a:stretch>
            <a:fillRect/>
          </a:stretch>
        </p:blipFill>
        <p:spPr>
          <a:xfrm>
            <a:off x="674738" y="389528"/>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7EE3519A-F9A5-64BF-6E29-6B7AF5758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650"/>
            <a:ext cx="12192000" cy="6820699"/>
          </a:xfrm>
          <a:prstGeom prst="rect">
            <a:avLst/>
          </a:prstGeom>
        </p:spPr>
      </p:pic>
      <p:pic>
        <p:nvPicPr>
          <p:cNvPr id="11" name="Picture 10">
            <a:extLst>
              <a:ext uri="{FF2B5EF4-FFF2-40B4-BE49-F238E27FC236}">
                <a16:creationId xmlns:a16="http://schemas.microsoft.com/office/drawing/2014/main" id="{CC79519A-C827-3DCE-64D3-88B725500DBB}"/>
              </a:ext>
            </a:extLst>
          </p:cNvPr>
          <p:cNvPicPr>
            <a:picLocks noChangeAspect="1"/>
          </p:cNvPicPr>
          <p:nvPr/>
        </p:nvPicPr>
        <p:blipFill>
          <a:blip r:embed="rId3"/>
          <a:stretch>
            <a:fillRect/>
          </a:stretch>
        </p:blipFill>
        <p:spPr>
          <a:xfrm>
            <a:off x="10383514" y="237129"/>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Tyla - Water (Official Music Video) - YouTube">
            <a:extLst>
              <a:ext uri="{FF2B5EF4-FFF2-40B4-BE49-F238E27FC236}">
                <a16:creationId xmlns:a16="http://schemas.microsoft.com/office/drawing/2014/main" id="{A48FBECC-FCAB-613A-6B67-3D159C447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35" y="1674157"/>
            <a:ext cx="3810000" cy="2969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a:extLst>
              <a:ext uri="{FF2B5EF4-FFF2-40B4-BE49-F238E27FC236}">
                <a16:creationId xmlns:a16="http://schemas.microsoft.com/office/drawing/2014/main" id="{C1BBCF5F-0724-201B-9F09-C4AF2BB647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6047" y="3500326"/>
            <a:ext cx="3155576" cy="132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8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96+ imagen graphic background images - Thpthoanghoatham.edu.vn">
            <a:extLst>
              <a:ext uri="{FF2B5EF4-FFF2-40B4-BE49-F238E27FC236}">
                <a16:creationId xmlns:a16="http://schemas.microsoft.com/office/drawing/2014/main" id="{F1A365AF-2DB0-686A-41D1-A2917E50E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l Ticket Booking at Rs 30/person in Darbhanga">
            <a:extLst>
              <a:ext uri="{FF2B5EF4-FFF2-40B4-BE49-F238E27FC236}">
                <a16:creationId xmlns:a16="http://schemas.microsoft.com/office/drawing/2014/main" id="{DC042DD5-C049-D5D9-C9E2-679F127B0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92" y="1998060"/>
            <a:ext cx="3932143" cy="2874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C61FFA17-3C53-2E80-1478-5CC2D203B5E5}"/>
              </a:ext>
            </a:extLst>
          </p:cNvPr>
          <p:cNvPicPr>
            <a:picLocks noChangeAspect="1"/>
          </p:cNvPicPr>
          <p:nvPr/>
        </p:nvPicPr>
        <p:blipFill>
          <a:blip r:embed="rId4"/>
          <a:stretch>
            <a:fillRect/>
          </a:stretch>
        </p:blipFill>
        <p:spPr>
          <a:xfrm>
            <a:off x="5115556" y="3241425"/>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Flight Booking, Cheap Flights, Air tickets at Lowest Airfare at best price  in New Delhi | ID: 26185803062">
            <a:extLst>
              <a:ext uri="{FF2B5EF4-FFF2-40B4-BE49-F238E27FC236}">
                <a16:creationId xmlns:a16="http://schemas.microsoft.com/office/drawing/2014/main" id="{75BB1AE6-4272-CA1A-685B-91118CA1E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905" y="2129118"/>
            <a:ext cx="4505885" cy="2870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D0A4DFD2-C538-C10F-3BBB-81C68C4A7CFE}"/>
              </a:ext>
            </a:extLst>
          </p:cNvPr>
          <p:cNvSpPr/>
          <p:nvPr/>
        </p:nvSpPr>
        <p:spPr>
          <a:xfrm>
            <a:off x="3875103" y="141229"/>
            <a:ext cx="444179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BOOK &amp; EARN </a:t>
            </a:r>
          </a:p>
        </p:txBody>
      </p:sp>
    </p:spTree>
    <p:extLst>
      <p:ext uri="{BB962C8B-B14F-4D97-AF65-F5344CB8AC3E}">
        <p14:creationId xmlns:p14="http://schemas.microsoft.com/office/powerpoint/2010/main" val="364887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8 Easy Steps To Build A New Employee Onboarding Process">
            <a:extLst>
              <a:ext uri="{FF2B5EF4-FFF2-40B4-BE49-F238E27FC236}">
                <a16:creationId xmlns:a16="http://schemas.microsoft.com/office/drawing/2014/main" id="{293919DC-6CAE-C815-276A-3E9207D9B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oin Membership PNG, Vector, PSD, and Clipart With Transparent Background  for Free Download | Pngtree">
            <a:extLst>
              <a:ext uri="{FF2B5EF4-FFF2-40B4-BE49-F238E27FC236}">
                <a16:creationId xmlns:a16="http://schemas.microsoft.com/office/drawing/2014/main" id="{067440C4-38C2-983E-6D85-C912BBD21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07" y="-596152"/>
            <a:ext cx="4536140" cy="366208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3EDF893-FE4E-E93A-5707-90EBD3C7C4E4}"/>
              </a:ext>
            </a:extLst>
          </p:cNvPr>
          <p:cNvSpPr/>
          <p:nvPr/>
        </p:nvSpPr>
        <p:spPr>
          <a:xfrm>
            <a:off x="-690282" y="3505200"/>
            <a:ext cx="45719" cy="53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36193926-D05A-59A5-AADE-1EB323078A25}"/>
              </a:ext>
            </a:extLst>
          </p:cNvPr>
          <p:cNvSpPr/>
          <p:nvPr/>
        </p:nvSpPr>
        <p:spPr>
          <a:xfrm>
            <a:off x="-690282" y="2635624"/>
            <a:ext cx="5002306" cy="5015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768BFBF5-671D-3D69-5988-1CCB9162FC64}"/>
              </a:ext>
            </a:extLst>
          </p:cNvPr>
          <p:cNvSpPr/>
          <p:nvPr/>
        </p:nvSpPr>
        <p:spPr>
          <a:xfrm>
            <a:off x="8866093" y="2689411"/>
            <a:ext cx="3134419" cy="1739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atin typeface="Aharoni" panose="02010803020104030203" pitchFamily="2" charset="-79"/>
                <a:cs typeface="Aharoni" panose="02010803020104030203" pitchFamily="2" charset="-79"/>
              </a:rPr>
              <a:t>MINIMUM FRANCHISEE FEES</a:t>
            </a:r>
          </a:p>
          <a:p>
            <a:pPr algn="ctr"/>
            <a:r>
              <a:rPr lang="en-IN" sz="2400" dirty="0">
                <a:latin typeface="Aharoni" panose="02010803020104030203" pitchFamily="2" charset="-79"/>
                <a:cs typeface="Aharoni" panose="02010803020104030203" pitchFamily="2" charset="-79"/>
              </a:rPr>
              <a:t>5000/-</a:t>
            </a:r>
          </a:p>
        </p:txBody>
      </p:sp>
      <p:pic>
        <p:nvPicPr>
          <p:cNvPr id="2" name="Picture 1">
            <a:extLst>
              <a:ext uri="{FF2B5EF4-FFF2-40B4-BE49-F238E27FC236}">
                <a16:creationId xmlns:a16="http://schemas.microsoft.com/office/drawing/2014/main" id="{9447E6C2-41B9-FFC0-733E-29A6FD4CAE42}"/>
              </a:ext>
            </a:extLst>
          </p:cNvPr>
          <p:cNvPicPr>
            <a:picLocks noChangeAspect="1"/>
          </p:cNvPicPr>
          <p:nvPr/>
        </p:nvPicPr>
        <p:blipFill>
          <a:blip r:embed="rId4"/>
          <a:stretch>
            <a:fillRect/>
          </a:stretch>
        </p:blipFill>
        <p:spPr>
          <a:xfrm>
            <a:off x="10231115" y="175682"/>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Join Our Team&quot; Images – Browse 4,722 Stock Photos, Vectors, and Video |  Adobe Stock">
            <a:extLst>
              <a:ext uri="{FF2B5EF4-FFF2-40B4-BE49-F238E27FC236}">
                <a16:creationId xmlns:a16="http://schemas.microsoft.com/office/drawing/2014/main" id="{F2E8246F-D9FC-0B34-DA0B-C254621A1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34" y="3380917"/>
            <a:ext cx="2769196" cy="1888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in-free-1024×1024 – MALBE">
            <a:extLst>
              <a:ext uri="{FF2B5EF4-FFF2-40B4-BE49-F238E27FC236}">
                <a16:creationId xmlns:a16="http://schemas.microsoft.com/office/drawing/2014/main" id="{69B2ED63-A30A-9FEE-C2CB-7B0381089D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447" y="5269005"/>
            <a:ext cx="1685365" cy="168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500+ Best Graphic Pictures [HD] | Download Free Images on Unsplash">
            <a:extLst>
              <a:ext uri="{FF2B5EF4-FFF2-40B4-BE49-F238E27FC236}">
                <a16:creationId xmlns:a16="http://schemas.microsoft.com/office/drawing/2014/main" id="{94DC2A22-DA62-2A76-A3E4-724A8ED7B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2921808-96AC-0B15-AC3E-72E355B76B5A}"/>
              </a:ext>
            </a:extLst>
          </p:cNvPr>
          <p:cNvPicPr>
            <a:picLocks noChangeAspect="1"/>
          </p:cNvPicPr>
          <p:nvPr/>
        </p:nvPicPr>
        <p:blipFill>
          <a:blip r:embed="rId3"/>
          <a:stretch>
            <a:fillRect/>
          </a:stretch>
        </p:blipFill>
        <p:spPr>
          <a:xfrm>
            <a:off x="4949949" y="424439"/>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Rounded Corners 7">
            <a:extLst>
              <a:ext uri="{FF2B5EF4-FFF2-40B4-BE49-F238E27FC236}">
                <a16:creationId xmlns:a16="http://schemas.microsoft.com/office/drawing/2014/main" id="{22A88B3C-83E6-945E-7687-9D8624037F08}"/>
              </a:ext>
            </a:extLst>
          </p:cNvPr>
          <p:cNvSpPr/>
          <p:nvPr/>
        </p:nvSpPr>
        <p:spPr>
          <a:xfrm>
            <a:off x="3550041" y="5535326"/>
            <a:ext cx="4365812" cy="80116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3600" dirty="0"/>
              <a:t>5,000 to 40,000</a:t>
            </a:r>
          </a:p>
        </p:txBody>
      </p:sp>
      <p:sp>
        <p:nvSpPr>
          <p:cNvPr id="3" name="Rectangle: Rounded Corners 2">
            <a:extLst>
              <a:ext uri="{FF2B5EF4-FFF2-40B4-BE49-F238E27FC236}">
                <a16:creationId xmlns:a16="http://schemas.microsoft.com/office/drawing/2014/main" id="{6F3AC84F-BCBF-2E42-5AEB-C19EB6208666}"/>
              </a:ext>
            </a:extLst>
          </p:cNvPr>
          <p:cNvSpPr/>
          <p:nvPr/>
        </p:nvSpPr>
        <p:spPr>
          <a:xfrm>
            <a:off x="8193741" y="2191480"/>
            <a:ext cx="3272153" cy="205291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3200" dirty="0"/>
              <a:t>0.75% ON EVERY VIDEO </a:t>
            </a:r>
          </a:p>
        </p:txBody>
      </p:sp>
      <p:sp>
        <p:nvSpPr>
          <p:cNvPr id="5" name="Rectangle: Rounded Corners 4">
            <a:extLst>
              <a:ext uri="{FF2B5EF4-FFF2-40B4-BE49-F238E27FC236}">
                <a16:creationId xmlns:a16="http://schemas.microsoft.com/office/drawing/2014/main" id="{D4937B56-3B7B-73AD-EE27-FC630AA9D62B}"/>
              </a:ext>
            </a:extLst>
          </p:cNvPr>
          <p:cNvSpPr/>
          <p:nvPr/>
        </p:nvSpPr>
        <p:spPr>
          <a:xfrm>
            <a:off x="3900092" y="2141541"/>
            <a:ext cx="3567543" cy="205291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4400" dirty="0"/>
              <a:t>GOLD FRANCHISEE</a:t>
            </a:r>
          </a:p>
        </p:txBody>
      </p:sp>
      <p:pic>
        <p:nvPicPr>
          <p:cNvPr id="3074" name="Picture 2" descr="Gold and silver prices today: Yellow metal recovers after heavy sell-off;  price rises by 1.23% - BusinessToday">
            <a:extLst>
              <a:ext uri="{FF2B5EF4-FFF2-40B4-BE49-F238E27FC236}">
                <a16:creationId xmlns:a16="http://schemas.microsoft.com/office/drawing/2014/main" id="{FD35FADA-DD24-A6E1-36DB-E79BF8E2C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06" y="2191480"/>
            <a:ext cx="2879615" cy="2052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923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500+ Best Graphic Pictures [HD] | Download Free Images on Unsplash">
            <a:extLst>
              <a:ext uri="{FF2B5EF4-FFF2-40B4-BE49-F238E27FC236}">
                <a16:creationId xmlns:a16="http://schemas.microsoft.com/office/drawing/2014/main" id="{94DC2A22-DA62-2A76-A3E4-724A8ED7B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2921808-96AC-0B15-AC3E-72E355B76B5A}"/>
              </a:ext>
            </a:extLst>
          </p:cNvPr>
          <p:cNvPicPr>
            <a:picLocks noChangeAspect="1"/>
          </p:cNvPicPr>
          <p:nvPr/>
        </p:nvPicPr>
        <p:blipFill>
          <a:blip r:embed="rId3"/>
          <a:stretch>
            <a:fillRect/>
          </a:stretch>
        </p:blipFill>
        <p:spPr>
          <a:xfrm>
            <a:off x="5649196" y="510117"/>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Rounded Corners 8">
            <a:extLst>
              <a:ext uri="{FF2B5EF4-FFF2-40B4-BE49-F238E27FC236}">
                <a16:creationId xmlns:a16="http://schemas.microsoft.com/office/drawing/2014/main" id="{315EEF75-0905-2381-0D6A-D694810C167B}"/>
              </a:ext>
            </a:extLst>
          </p:cNvPr>
          <p:cNvSpPr/>
          <p:nvPr/>
        </p:nvSpPr>
        <p:spPr>
          <a:xfrm>
            <a:off x="3917845" y="5294841"/>
            <a:ext cx="4365812" cy="80116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3600" dirty="0"/>
              <a:t>45,000 to 1,00,000</a:t>
            </a:r>
          </a:p>
        </p:txBody>
      </p:sp>
      <p:sp>
        <p:nvSpPr>
          <p:cNvPr id="3" name="Rectangle: Rounded Corners 2">
            <a:extLst>
              <a:ext uri="{FF2B5EF4-FFF2-40B4-BE49-F238E27FC236}">
                <a16:creationId xmlns:a16="http://schemas.microsoft.com/office/drawing/2014/main" id="{F5B7360C-F083-565A-0AF2-6F4A57A35361}"/>
              </a:ext>
            </a:extLst>
          </p:cNvPr>
          <p:cNvSpPr/>
          <p:nvPr/>
        </p:nvSpPr>
        <p:spPr>
          <a:xfrm>
            <a:off x="8601752" y="1982204"/>
            <a:ext cx="3272153" cy="210570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3200" dirty="0"/>
              <a:t>1% ON EVERY VIDEO </a:t>
            </a:r>
          </a:p>
        </p:txBody>
      </p:sp>
      <p:sp>
        <p:nvSpPr>
          <p:cNvPr id="4" name="Rectangle: Rounded Corners 3">
            <a:extLst>
              <a:ext uri="{FF2B5EF4-FFF2-40B4-BE49-F238E27FC236}">
                <a16:creationId xmlns:a16="http://schemas.microsoft.com/office/drawing/2014/main" id="{7CC1A852-10A5-EF89-5729-242E22DFB411}"/>
              </a:ext>
            </a:extLst>
          </p:cNvPr>
          <p:cNvSpPr/>
          <p:nvPr/>
        </p:nvSpPr>
        <p:spPr>
          <a:xfrm>
            <a:off x="4599339" y="1918447"/>
            <a:ext cx="3567543" cy="216945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N" sz="4400" dirty="0"/>
              <a:t>DIAMOND FRANCHISEE</a:t>
            </a:r>
          </a:p>
        </p:txBody>
      </p:sp>
      <p:pic>
        <p:nvPicPr>
          <p:cNvPr id="4098" name="Picture 2" descr="Turning diamond into metal | MIT News | Massachusetts Institute of  Technology">
            <a:extLst>
              <a:ext uri="{FF2B5EF4-FFF2-40B4-BE49-F238E27FC236}">
                <a16:creationId xmlns:a16="http://schemas.microsoft.com/office/drawing/2014/main" id="{1A458D26-7115-796F-CFC8-6557D63C3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8" y="1982204"/>
            <a:ext cx="3158553" cy="2105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064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ience And Technology Design Materials Background Images, HD Pictures and  Wallpaper For Free Download | Pngtree">
            <a:extLst>
              <a:ext uri="{FF2B5EF4-FFF2-40B4-BE49-F238E27FC236}">
                <a16:creationId xmlns:a16="http://schemas.microsoft.com/office/drawing/2014/main" id="{D2501878-3490-FC2C-D7E3-F4F4B91DD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79EF7AD-FAC5-9674-26FE-061C6353DC7C}"/>
              </a:ext>
            </a:extLst>
          </p:cNvPr>
          <p:cNvSpPr/>
          <p:nvPr/>
        </p:nvSpPr>
        <p:spPr>
          <a:xfrm>
            <a:off x="3299012" y="62753"/>
            <a:ext cx="6526305" cy="13267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sz="4000" dirty="0"/>
              <a:t>WATCH VIDEO  &amp; EARN </a:t>
            </a:r>
          </a:p>
        </p:txBody>
      </p:sp>
      <p:pic>
        <p:nvPicPr>
          <p:cNvPr id="2" name="Picture 1">
            <a:extLst>
              <a:ext uri="{FF2B5EF4-FFF2-40B4-BE49-F238E27FC236}">
                <a16:creationId xmlns:a16="http://schemas.microsoft.com/office/drawing/2014/main" id="{95488D98-4C68-7482-52C5-5600E1B8A036}"/>
              </a:ext>
            </a:extLst>
          </p:cNvPr>
          <p:cNvPicPr>
            <a:picLocks noChangeAspect="1"/>
          </p:cNvPicPr>
          <p:nvPr/>
        </p:nvPicPr>
        <p:blipFill>
          <a:blip r:embed="rId3"/>
          <a:stretch>
            <a:fillRect/>
          </a:stretch>
        </p:blipFill>
        <p:spPr>
          <a:xfrm>
            <a:off x="549237" y="148788"/>
            <a:ext cx="1467827" cy="646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58DAD1BD-EC4C-DC1C-57A8-505EE7849CB0}"/>
              </a:ext>
            </a:extLst>
          </p:cNvPr>
          <p:cNvSpPr/>
          <p:nvPr/>
        </p:nvSpPr>
        <p:spPr>
          <a:xfrm>
            <a:off x="753034" y="1873625"/>
            <a:ext cx="10434919" cy="421341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7200" dirty="0"/>
              <a:t>1 Advertisement is viewed 0.75% income will be generated everyday.</a:t>
            </a:r>
            <a:endParaRPr lang="en-IN" sz="7200" dirty="0"/>
          </a:p>
        </p:txBody>
      </p:sp>
    </p:spTree>
    <p:extLst>
      <p:ext uri="{BB962C8B-B14F-4D97-AF65-F5344CB8AC3E}">
        <p14:creationId xmlns:p14="http://schemas.microsoft.com/office/powerpoint/2010/main" val="3857639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394</Words>
  <Application>Microsoft Office PowerPoint</Application>
  <PresentationFormat>Widescreen</PresentationFormat>
  <Paragraphs>144</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Aharoni</vt:lpstr>
      <vt:lpstr>arial</vt:lpstr>
      <vt:lpstr>arial</vt:lpstr>
      <vt:lpstr>Bahnschrift SemiBold</vt:lpstr>
      <vt:lpstr>Calibri</vt:lpstr>
      <vt:lpstr>Calibri Light</vt:lpstr>
      <vt:lpstr>Lato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sanjoy maity</dc:creator>
  <cp:lastModifiedBy>sanjoy maity</cp:lastModifiedBy>
  <cp:revision>196</cp:revision>
  <dcterms:created xsi:type="dcterms:W3CDTF">2023-06-08T11:04:06Z</dcterms:created>
  <dcterms:modified xsi:type="dcterms:W3CDTF">2024-04-01T10:08:36Z</dcterms:modified>
</cp:coreProperties>
</file>